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664E87-9A9D-433F-B376-BD72E5EA2411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8B3445-2EAE-4427-B244-2F50E5CD97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48872" cy="1440160"/>
          </a:xfrm>
        </p:spPr>
        <p:txBody>
          <a:bodyPr/>
          <a:lstStyle/>
          <a:p>
            <a:r>
              <a:rPr lang="ru-RU" sz="5400" dirty="0" smtClean="0"/>
              <a:t>Страна вежливости.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i="1" dirty="0" smtClean="0"/>
              <a:t>Подготовила                                </a:t>
            </a:r>
            <a:r>
              <a:rPr lang="ru-RU" b="1" i="1" dirty="0" err="1" smtClean="0"/>
              <a:t>Сухомлинова</a:t>
            </a:r>
            <a:r>
              <a:rPr lang="ru-RU" b="1" i="1" dirty="0" smtClean="0"/>
              <a:t> Наталья Николаевна</a:t>
            </a:r>
          </a:p>
          <a:p>
            <a:r>
              <a:rPr lang="ru-RU" b="1" i="1" dirty="0" smtClean="0"/>
              <a:t>Воспитатель МДОУ ЦРР д/с №2 «Ручеек» </a:t>
            </a:r>
            <a:r>
              <a:rPr lang="ru-RU" b="1" i="1" dirty="0" err="1" smtClean="0"/>
              <a:t>г.Подольск</a:t>
            </a:r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2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675724"/>
            <a:ext cx="7920880" cy="1241108"/>
          </a:xfrm>
        </p:spPr>
        <p:txBody>
          <a:bodyPr/>
          <a:lstStyle/>
          <a:p>
            <a:r>
              <a:rPr lang="ru-RU" sz="2400" dirty="0" smtClean="0"/>
              <a:t>Если испечем печенье, всем друзьям на угощенье, скажем мы им: «</a:t>
            </a:r>
            <a:r>
              <a:rPr lang="ru-RU" sz="2400" b="1" dirty="0" smtClean="0"/>
              <a:t>НЕ СТЕСНЯЙТЕСЬ</a:t>
            </a:r>
            <a:r>
              <a:rPr lang="ru-RU" sz="2400" dirty="0" smtClean="0"/>
              <a:t>, </a:t>
            </a:r>
            <a:r>
              <a:rPr lang="ru-RU" sz="2400" b="1" dirty="0" smtClean="0"/>
              <a:t>НА ЗДОРОВЬЕ УГОЩАЙТЕСЬ</a:t>
            </a:r>
            <a:r>
              <a:rPr lang="ru-RU" sz="2400" dirty="0" smtClean="0"/>
              <a:t>!»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9895" y="2186996"/>
            <a:ext cx="6984776" cy="36718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95" y="2186996"/>
            <a:ext cx="6984776" cy="43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2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08719"/>
            <a:ext cx="3418572" cy="1368153"/>
          </a:xfrm>
        </p:spPr>
        <p:txBody>
          <a:bodyPr/>
          <a:lstStyle/>
          <a:p>
            <a:r>
              <a:rPr lang="ru-RU" sz="2800" b="1" dirty="0" smtClean="0"/>
              <a:t>ДО СВИДАНИЯ!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1920" y="753732"/>
            <a:ext cx="4279869" cy="5414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2636912"/>
            <a:ext cx="3274556" cy="3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Друг другу на прощание мы скажем: «ДО СВИДАНИЯ!»</a:t>
            </a:r>
            <a:endParaRPr lang="ru-RU" sz="2800" dirty="0"/>
          </a:p>
        </p:txBody>
      </p:sp>
      <p:pic>
        <p:nvPicPr>
          <p:cNvPr id="5122" name="Picture 2" descr="C:\Users\User\Desktop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4234717" cy="52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58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hade val="100000"/>
                <a:hueMod val="100000"/>
                <a:satMod val="106000"/>
                <a:lumMod val="100000"/>
              </a:schemeClr>
            </a:gs>
            <a:gs pos="87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Сегодня мы совершим путешествие в Страну вежливости и  познакомимся с очень важными и нужными словами, необходимыми каждому воспитанному человеку. 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46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9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3058532" cy="1368152"/>
          </a:xfrm>
        </p:spPr>
        <p:txBody>
          <a:bodyPr/>
          <a:lstStyle/>
          <a:p>
            <a:r>
              <a:rPr lang="ru-RU" sz="4000" b="1" i="1" dirty="0" smtClean="0"/>
              <a:t>ДОБРОЕ УТРО!</a:t>
            </a:r>
            <a:endParaRPr lang="ru-RU" sz="40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2355272"/>
            <a:ext cx="3130540" cy="301794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Яркое солнышко встало опять «ДОБРОЕ УТРО» должны мы сказать!</a:t>
            </a:r>
            <a:endParaRPr lang="ru-RU" sz="2800" dirty="0"/>
          </a:p>
        </p:txBody>
      </p:sp>
      <p:pic>
        <p:nvPicPr>
          <p:cNvPr id="2050" name="Picture 2" descr="C:\Users\User\Desktop\15265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406833"/>
            <a:ext cx="44644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624736" cy="40846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09442" y="4797152"/>
            <a:ext cx="7117180" cy="12241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чужой разговор никогда не встревай, и взрослых ты лучше НЕ ПЕРЕБИВАЙ!</a:t>
            </a:r>
            <a:endParaRPr lang="ru-RU" sz="2800" dirty="0"/>
          </a:p>
        </p:txBody>
      </p:sp>
      <p:pic>
        <p:nvPicPr>
          <p:cNvPr id="3074" name="Picture 2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6247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6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3130540" cy="1083268"/>
          </a:xfrm>
        </p:spPr>
        <p:txBody>
          <a:bodyPr/>
          <a:lstStyle/>
          <a:p>
            <a:r>
              <a:rPr lang="ru-RU" sz="3600" b="1" dirty="0" smtClean="0"/>
              <a:t>СПАСИБО!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7904" y="980728"/>
            <a:ext cx="4424619" cy="4880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276872"/>
            <a:ext cx="3202548" cy="33123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Скажем «СПАСИБО» с тобою не раз за все, что делают для нас!</a:t>
            </a:r>
            <a:endParaRPr lang="ru-RU" sz="3200" dirty="0"/>
          </a:p>
        </p:txBody>
      </p:sp>
      <p:pic>
        <p:nvPicPr>
          <p:cNvPr id="4098" name="Picture 2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5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3308722" cy="1584176"/>
          </a:xfrm>
        </p:spPr>
        <p:txBody>
          <a:bodyPr/>
          <a:lstStyle/>
          <a:p>
            <a:r>
              <a:rPr lang="ru-RU" sz="3200" b="1" dirty="0" smtClean="0"/>
              <a:t>ПРИЯТНОГО АППЕТИТА!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240360" cy="37444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Пора за стол, все для еды накрыто, ПРИЯТНОГО желаю АППЕТИТА!</a:t>
            </a:r>
            <a:endParaRPr lang="ru-RU" sz="2800" dirty="0"/>
          </a:p>
        </p:txBody>
      </p:sp>
      <p:pic>
        <p:nvPicPr>
          <p:cNvPr id="5122" name="Picture 2" descr="C:\Users\User\Desktop\0_78793_fca7bcb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4771"/>
            <a:ext cx="48600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4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440160"/>
          </a:xfrm>
        </p:spPr>
        <p:txBody>
          <a:bodyPr/>
          <a:lstStyle/>
          <a:p>
            <a:r>
              <a:rPr lang="ru-RU" sz="2800" b="1" dirty="0" smtClean="0"/>
              <a:t>ИЗВИНИ, ПОЖАЛУЙСТА, ПРОСТИ</a:t>
            </a:r>
            <a:r>
              <a:rPr lang="ru-RU" sz="2800" dirty="0" smtClean="0"/>
              <a:t> и </a:t>
            </a:r>
            <a:r>
              <a:rPr lang="ru-RU" sz="2800" b="1" dirty="0" smtClean="0"/>
              <a:t>РАЗРЕШИ</a:t>
            </a:r>
            <a:r>
              <a:rPr lang="ru-RU" sz="2800" dirty="0" smtClean="0"/>
              <a:t>. Это не слова, а ключик от души.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kartinki-dlya-podgoovki-k-sh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8789"/>
            <a:ext cx="7151762" cy="43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БУДЬ ЗДОРОВ!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2655" y="404665"/>
            <a:ext cx="3635906" cy="545638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3346564" cy="27363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Если друг чихнуть готов, вспомни фразу «Буди здоров!»</a:t>
            </a:r>
            <a:endParaRPr lang="ru-RU" sz="2800" dirty="0"/>
          </a:p>
        </p:txBody>
      </p:sp>
      <p:pic>
        <p:nvPicPr>
          <p:cNvPr id="2050" name="Picture 2" descr="C:\Users\User\Desktop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7" y="430916"/>
            <a:ext cx="35646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7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3202548" cy="1440160"/>
          </a:xfrm>
        </p:spPr>
        <p:txBody>
          <a:bodyPr/>
          <a:lstStyle/>
          <a:p>
            <a:r>
              <a:rPr lang="ru-RU" sz="3200" b="1" dirty="0" smtClean="0"/>
              <a:t>СПОКОЙНОЙ НОЧИ!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3240360" cy="3240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«СПОКОЙНОЙ НОЧИ» говорим, в кроватке глазки закрывая, и поцелуй нам подарив, обнимет мама нас родная.</a:t>
            </a:r>
            <a:endParaRPr lang="ru-RU" sz="2400" dirty="0"/>
          </a:p>
        </p:txBody>
      </p:sp>
      <p:pic>
        <p:nvPicPr>
          <p:cNvPr id="3074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22" y="476672"/>
            <a:ext cx="4751218" cy="54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33823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150</TotalTime>
  <Words>191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Страна вежливости.</vt:lpstr>
      <vt:lpstr>Сегодня мы совершим путешествие в Страну вежливости и  познакомимся с очень важными и нужными словами, необходимыми каждому воспитанному человеку. </vt:lpstr>
      <vt:lpstr>ДОБРОЕ УТРО!</vt:lpstr>
      <vt:lpstr>Презентация PowerPoint</vt:lpstr>
      <vt:lpstr>СПАСИБО!</vt:lpstr>
      <vt:lpstr>ПРИЯТНОГО АППЕТИТА!</vt:lpstr>
      <vt:lpstr>ИЗВИНИ, ПОЖАЛУЙСТА, ПРОСТИ и РАЗРЕШИ. Это не слова, а ключик от души.</vt:lpstr>
      <vt:lpstr>БУДЬ ЗДОРОВ!</vt:lpstr>
      <vt:lpstr>СПОКОЙНОЙ НОЧИ!</vt:lpstr>
      <vt:lpstr>Если испечем печенье, всем друзьям на угощенье, скажем мы им: «НЕ СТЕСНЯЙТЕСЬ, НА ЗДОРОВЬЕ УГОЩАЙТЕСЬ!»</vt:lpstr>
      <vt:lpstr>ДО СВИДАНИЯ!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вежливости.</dc:title>
  <dc:creator>User</dc:creator>
  <cp:lastModifiedBy>User</cp:lastModifiedBy>
  <cp:revision>14</cp:revision>
  <dcterms:created xsi:type="dcterms:W3CDTF">2017-01-25T16:47:11Z</dcterms:created>
  <dcterms:modified xsi:type="dcterms:W3CDTF">2017-01-26T12:44:53Z</dcterms:modified>
</cp:coreProperties>
</file>