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027E"/>
    <a:srgbClr val="A12AD6"/>
    <a:srgbClr val="390E78"/>
    <a:srgbClr val="00FF99"/>
    <a:srgbClr val="00CC00"/>
    <a:srgbClr val="800080"/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68" autoAdjust="0"/>
    <p:restoredTop sz="86477" autoAdjust="0"/>
  </p:normalViewPr>
  <p:slideViewPr>
    <p:cSldViewPr>
      <p:cViewPr varScale="1">
        <p:scale>
          <a:sx n="104" d="100"/>
          <a:sy n="104" d="100"/>
        </p:scale>
        <p:origin x="-90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2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1268760"/>
            <a:ext cx="5148064" cy="4762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07504" y="332656"/>
            <a:ext cx="38884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Использование </a:t>
            </a:r>
            <a:r>
              <a:rPr lang="ru-RU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здоровьесберегающих</a:t>
            </a:r>
            <a: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технологий </a:t>
            </a:r>
            <a:r>
              <a:rPr lang="ru-RU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Фирилевой</a:t>
            </a:r>
            <a: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Ж.Е. , Сайкиной Е.Г «</a:t>
            </a:r>
            <a:r>
              <a:rPr lang="ru-RU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</a:t>
            </a:r>
            <a: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-Фи-</a:t>
            </a:r>
            <a:r>
              <a:rPr lang="ru-RU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Дансе</a:t>
            </a:r>
            <a: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 детей старшего дошкольного возраста посредством танцевально-ритмической гимнастики. </a:t>
            </a:r>
            <a:endParaRPr lang="ru-RU" sz="2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4941168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Подготовила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музыкальный руководитель МБДОУ «Детский сад № 35 «Море»» г. Феодосии Республика Крым РФ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Бережанская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С.В. 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71120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892480" cy="652534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Для повышения двигательной активности и сохранения здоровья дошкольников, я использую следующие формы оздоровительной работы:</a:t>
            </a:r>
          </a:p>
          <a:p>
            <a:r>
              <a:rPr lang="ru-RU" dirty="0">
                <a:solidFill>
                  <a:schemeClr val="tx2"/>
                </a:solidFill>
              </a:rPr>
              <a:t>Утренняя гимнастика с применением элементов танцевально-ритмической гимнастике, </a:t>
            </a:r>
            <a:r>
              <a:rPr lang="ru-RU" dirty="0" err="1">
                <a:solidFill>
                  <a:schemeClr val="tx2"/>
                </a:solidFill>
              </a:rPr>
              <a:t>игрогимнастику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игроритмику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игротанцы</a:t>
            </a:r>
            <a:r>
              <a:rPr lang="ru-RU" dirty="0">
                <a:solidFill>
                  <a:schemeClr val="tx2"/>
                </a:solidFill>
              </a:rPr>
              <a:t>. </a:t>
            </a:r>
          </a:p>
          <a:p>
            <a:r>
              <a:rPr lang="ru-RU" dirty="0">
                <a:solidFill>
                  <a:schemeClr val="tx2"/>
                </a:solidFill>
              </a:rPr>
              <a:t>Занятия </a:t>
            </a:r>
            <a:r>
              <a:rPr lang="ru-RU" dirty="0" smtClean="0">
                <a:solidFill>
                  <a:schemeClr val="tx2"/>
                </a:solidFill>
              </a:rPr>
              <a:t>включают </a:t>
            </a:r>
            <a:r>
              <a:rPr lang="ru-RU" dirty="0">
                <a:solidFill>
                  <a:schemeClr val="tx2"/>
                </a:solidFill>
              </a:rPr>
              <a:t>в себя разделы: </a:t>
            </a:r>
            <a:r>
              <a:rPr lang="ru-RU" dirty="0" err="1">
                <a:solidFill>
                  <a:schemeClr val="tx2"/>
                </a:solidFill>
              </a:rPr>
              <a:t>игротанец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игропластику</a:t>
            </a:r>
            <a:r>
              <a:rPr lang="ru-RU" dirty="0">
                <a:solidFill>
                  <a:schemeClr val="tx2"/>
                </a:solidFill>
              </a:rPr>
              <a:t>, пальчиковую гимнастику, игровой самомассаж, музыкально-подвижные игры, игры-путешествия и </a:t>
            </a:r>
            <a:r>
              <a:rPr lang="ru-RU" dirty="0" err="1">
                <a:solidFill>
                  <a:schemeClr val="tx2"/>
                </a:solidFill>
              </a:rPr>
              <a:t>креативнаую</a:t>
            </a:r>
            <a:r>
              <a:rPr lang="ru-RU" dirty="0">
                <a:solidFill>
                  <a:schemeClr val="tx2"/>
                </a:solidFill>
              </a:rPr>
              <a:t> гимнастику.</a:t>
            </a:r>
          </a:p>
          <a:p>
            <a:r>
              <a:rPr lang="ru-RU" dirty="0">
                <a:solidFill>
                  <a:schemeClr val="tx2"/>
                </a:solidFill>
              </a:rPr>
              <a:t>П</a:t>
            </a:r>
            <a:r>
              <a:rPr lang="ru-RU" dirty="0" smtClean="0">
                <a:solidFill>
                  <a:schemeClr val="tx2"/>
                </a:solidFill>
              </a:rPr>
              <a:t>раздники </a:t>
            </a:r>
            <a:r>
              <a:rPr lang="ru-RU" dirty="0">
                <a:solidFill>
                  <a:schemeClr val="tx2"/>
                </a:solidFill>
              </a:rPr>
              <a:t>и развлечения с использованием комплексов </a:t>
            </a:r>
            <a:r>
              <a:rPr lang="ru-RU" dirty="0" smtClean="0">
                <a:solidFill>
                  <a:schemeClr val="tx2"/>
                </a:solidFill>
              </a:rPr>
              <a:t>танцевально-ритмической </a:t>
            </a:r>
            <a:r>
              <a:rPr lang="ru-RU" dirty="0">
                <a:solidFill>
                  <a:schemeClr val="tx2"/>
                </a:solidFill>
              </a:rPr>
              <a:t>гимнастики,  музыкально-подвижные игры и креативную гимнастику.</a:t>
            </a:r>
          </a:p>
          <a:p>
            <a:r>
              <a:rPr lang="ru-RU" dirty="0">
                <a:solidFill>
                  <a:schemeClr val="tx2"/>
                </a:solidFill>
              </a:rPr>
              <a:t>Благодаря этим занятиям укрепляется здоровье, создаются благоприятные возможности для развития созидательных способностей детей, их познавательной активности, мышления, свободного самовыражения и </a:t>
            </a:r>
            <a:r>
              <a:rPr lang="ru-RU" dirty="0" err="1">
                <a:solidFill>
                  <a:schemeClr val="tx2"/>
                </a:solidFill>
              </a:rPr>
              <a:t>раскрепощенности</a:t>
            </a:r>
            <a:r>
              <a:rPr lang="ru-RU" dirty="0">
                <a:solidFill>
                  <a:schemeClr val="tx2"/>
                </a:solidFill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34814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484784"/>
            <a:ext cx="7612640" cy="5278430"/>
          </a:xfrm>
        </p:spPr>
      </p:pic>
    </p:spTree>
    <p:extLst>
      <p:ext uri="{BB962C8B-B14F-4D97-AF65-F5344CB8AC3E}">
        <p14:creationId xmlns:p14="http://schemas.microsoft.com/office/powerpoint/2010/main" xmlns="" val="3883953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620000" cy="1143000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</a:t>
            </a:r>
            <a:endParaRPr lang="ru-RU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физических упражнений в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воспитательно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-образовательном процессе способствует формированию у детей готовности к обучению и позволяет ребёнку полноценно проявлять себя в жизни.</a:t>
            </a:r>
          </a:p>
          <a:p>
            <a:pPr marL="114300" indent="0">
              <a:buNone/>
            </a:pP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Таким образом, в дошкольном учреждении физическая культура – один из ведущих компонентов деятельности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детей. Именно по этому я решила внедрить программу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Фирилевой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Ж.Е. , Сайкиной Е.Г «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-Фи-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Дансе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музыкальных занятиях детей старшего дошкольного возраста</a:t>
            </a:r>
            <a:endParaRPr lang="ru-RU" sz="24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965741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63272" cy="164479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A12AD6"/>
                </a:solidFill>
              </a:rPr>
              <a:t>“СА-ФИ-ДАНСЕ”</a:t>
            </a:r>
            <a:r>
              <a:rPr lang="ru-RU" dirty="0">
                <a:solidFill>
                  <a:srgbClr val="A12AD6"/>
                </a:solidFill>
              </a:rPr>
              <a:t/>
            </a:r>
            <a:br>
              <a:rPr lang="ru-RU" dirty="0">
                <a:solidFill>
                  <a:srgbClr val="A12AD6"/>
                </a:solidFill>
              </a:rPr>
            </a:br>
            <a:r>
              <a:rPr lang="ru-RU" b="1" i="1" dirty="0">
                <a:solidFill>
                  <a:srgbClr val="A12AD6"/>
                </a:solidFill>
              </a:rPr>
              <a:t>для детей от  5-6 лет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rgbClr val="390E78"/>
                </a:solidFill>
              </a:rPr>
              <a:t>Дошкольный возраст — один из наиболее ответствен­ных периодов в жизни каждого человека. Именно в эти годы закладываются основы здоровья, гармоничного ум­ственного, нравственного и физического развития ребен­ка, формируется личность человека.</a:t>
            </a:r>
            <a:endParaRPr lang="ru-RU" dirty="0">
              <a:solidFill>
                <a:srgbClr val="390E78"/>
              </a:solidFill>
            </a:endParaRPr>
          </a:p>
          <a:p>
            <a:r>
              <a:rPr lang="ru-RU" b="1" dirty="0">
                <a:solidFill>
                  <a:srgbClr val="390E78"/>
                </a:solidFill>
              </a:rPr>
              <a:t>  В период от трех до семи лет ребенок интенсивно растет и развивается, движения становятся его потреб­ностью, поэтому физическое воспитание особенно важно в этот возрастной период.</a:t>
            </a:r>
            <a:endParaRPr lang="ru-RU" dirty="0">
              <a:solidFill>
                <a:srgbClr val="390E78"/>
              </a:solidFill>
            </a:endParaRPr>
          </a:p>
          <a:p>
            <a:r>
              <a:rPr lang="ru-RU" b="1" dirty="0">
                <a:solidFill>
                  <a:srgbClr val="390E78"/>
                </a:solidFill>
              </a:rPr>
              <a:t>  В последнее время в дошкольных учреждениях все чаще стали применять нетрадиционные средства физиче­ского воспитания детей: упражнения ритмической гим­настики, игрового </a:t>
            </a:r>
            <a:r>
              <a:rPr lang="ru-RU" b="1" dirty="0" err="1">
                <a:solidFill>
                  <a:srgbClr val="390E78"/>
                </a:solidFill>
              </a:rPr>
              <a:t>стретчинга</a:t>
            </a:r>
            <a:r>
              <a:rPr lang="ru-RU" b="1" dirty="0">
                <a:solidFill>
                  <a:srgbClr val="390E78"/>
                </a:solidFill>
              </a:rPr>
              <a:t>, танцев и другие. Наиболее популярной является ритмическая гимнастика, истоки ко­торой берут свое начало в глубокой древности — антич­ной Греции и Древней Индии. Уже тогда ценились оба ее компонента — гимнастика и ритмический танец.</a:t>
            </a:r>
            <a:endParaRPr lang="ru-RU" dirty="0">
              <a:solidFill>
                <a:srgbClr val="390E78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99018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620688"/>
            <a:ext cx="4464496" cy="5832648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ru-RU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Основной целью моей работы </a:t>
            </a:r>
            <a:r>
              <a:rPr lang="ru-RU" sz="28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является укрепление здоровья и содействие всестороннему физическому развитию, в особенности </a:t>
            </a:r>
            <a:r>
              <a:rPr lang="ru-RU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личности старшего дошкольника с использованием </a:t>
            </a:r>
            <a:r>
              <a:rPr lang="ru-RU" sz="2800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здоровьесберегающих</a:t>
            </a:r>
            <a:r>
              <a:rPr lang="ru-RU" sz="28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технологий</a:t>
            </a:r>
            <a:r>
              <a:rPr lang="ru-RU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средствами танцевально-ритмической гимнастики</a:t>
            </a:r>
            <a:r>
              <a:rPr lang="ru-RU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3717032"/>
            <a:ext cx="3995936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age (2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683314"/>
            <a:ext cx="3960440" cy="297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13100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6256" y="5517232"/>
            <a:ext cx="2267744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Задачи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8964488" cy="288032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оспринимать </a:t>
            </a:r>
            <a:r>
              <a:rPr lang="ru-RU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музыкальных образов и выражать их в движениях, согласовывать движения с характером музыки, наиболее яркими средствами выразительности; - оценивать собственное движение и движения партнера, придумывать «свой» игровой образ, персонаж и «свой» танец, комбинируя различные элементы танцевальных и сюжетно-образных движений; </a:t>
            </a: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формировать красивую осанку выразительными и пластичными движениями в танце, хороводе, игре и упражнении; - воспитывать любовь и интерес к музыке и движению.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924944"/>
            <a:ext cx="6660232" cy="3899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186656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32656"/>
            <a:ext cx="89366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Мы любим танцевать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Рисунок 5" descr="image (1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86129">
            <a:off x="307962" y="1632363"/>
            <a:ext cx="4059943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age (1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62166">
            <a:off x="4499992" y="1556792"/>
            <a:ext cx="4235963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age (1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35444">
            <a:off x="323528" y="4221088"/>
            <a:ext cx="403244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age (2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425784">
            <a:off x="4499992" y="4221088"/>
            <a:ext cx="4248472" cy="2456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3845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19672" y="260648"/>
            <a:ext cx="604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Наши праздники</a:t>
            </a:r>
            <a:endParaRPr lang="ru-RU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image (1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9006">
            <a:off x="251521" y="1052736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 (29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404346">
            <a:off x="4355976" y="1124744"/>
            <a:ext cx="3840427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age (38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610">
            <a:off x="251520" y="3861048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День Победы 2016 0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348599">
            <a:off x="4355976" y="4023066"/>
            <a:ext cx="3779912" cy="2834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623470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Результативность</a:t>
            </a:r>
            <a:endParaRPr lang="ru-RU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Мною накоплен и творческий материал для работы с детьми – упражнения и задания на развитие танцевального </a:t>
            </a: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творчества и </a:t>
            </a:r>
            <a:r>
              <a:rPr lang="ru-RU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здоровьесбережения</a:t>
            </a: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Ребенок творит ради радости. И эта радость есть особая сила, которая питает его. Радость собственного преодоления и успеха в труде способствует приобретению веры в себя, уверенности в своих силах, воспитывает целостную, творческую личность. “Каждый, кто хоть немного ощутил в танцевальной сфере искусства радость творчества, будет в состоянии воспринимать и ценить все хорошее, что делается в этой сфере, и с большей интенсивностью, чем тот, кто только пассивно воспринимает”. (Б. В. Асафьев). </a:t>
            </a:r>
          </a:p>
        </p:txBody>
      </p:sp>
    </p:spTree>
    <p:extLst>
      <p:ext uri="{BB962C8B-B14F-4D97-AF65-F5344CB8AC3E}">
        <p14:creationId xmlns:p14="http://schemas.microsoft.com/office/powerpoint/2010/main" xmlns="" val="190001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построена по трем основным блокам: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44824"/>
            <a:ext cx="4680520" cy="47338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-Танцевально-ритмическая </a:t>
            </a: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гимнастика.</a:t>
            </a:r>
          </a:p>
          <a:p>
            <a:pPr marL="0" indent="0">
              <a:buNone/>
            </a:pPr>
            <a:r>
              <a:rPr lang="ru-RU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2-Креативная </a:t>
            </a: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гимнастика. </a:t>
            </a:r>
          </a:p>
          <a:p>
            <a:pPr marL="0" indent="0">
              <a:buNone/>
            </a:pPr>
            <a:r>
              <a:rPr lang="ru-RU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3-Нетрадиционные </a:t>
            </a: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упражнений. </a:t>
            </a:r>
          </a:p>
          <a:p>
            <a:pPr marL="0" indent="0">
              <a:buNone/>
            </a:pP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Блоки объединены игровым методом проведения занятий, который придает учебно-воспитательному процессу привлекательную форму, так как именно игра облегчает процесс запоминания и освоение упражнений, повышает эмоциональный фон занятий, способствует развитию мышления, воображения и творческих способностей ребенка.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735165"/>
            <a:ext cx="4572000" cy="5085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12296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</TotalTime>
  <Words>440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Слайд 1</vt:lpstr>
      <vt:lpstr>Актуальность</vt:lpstr>
      <vt:lpstr>“СА-ФИ-ДАНСЕ” для детей от  5-6 лет </vt:lpstr>
      <vt:lpstr>Слайд 4</vt:lpstr>
      <vt:lpstr>Задачи</vt:lpstr>
      <vt:lpstr>Слайд 6</vt:lpstr>
      <vt:lpstr>Слайд 7</vt:lpstr>
      <vt:lpstr>Результативность</vt:lpstr>
      <vt:lpstr>Работа построена по трем основным блокам:</vt:lpstr>
      <vt:lpstr>Слайд 10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Home</cp:lastModifiedBy>
  <cp:revision>18</cp:revision>
  <dcterms:created xsi:type="dcterms:W3CDTF">2014-10-26T08:02:02Z</dcterms:created>
  <dcterms:modified xsi:type="dcterms:W3CDTF">2017-01-24T19:45:28Z</dcterms:modified>
</cp:coreProperties>
</file>