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63" r:id="rId6"/>
    <p:sldId id="264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417" autoAdjust="0"/>
    <p:restoredTop sz="98884" autoAdjust="0"/>
  </p:normalViewPr>
  <p:slideViewPr>
    <p:cSldViewPr>
      <p:cViewPr varScale="1">
        <p:scale>
          <a:sx n="65" d="100"/>
          <a:sy n="65" d="100"/>
        </p:scale>
        <p:origin x="-46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B157F-2259-472A-B4AD-7138942A7DE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2A63-FFCE-4E52-A540-AD3FE8F76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6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2A63-FFCE-4E52-A540-AD3FE8F769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5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2A63-FFCE-4E52-A540-AD3FE8F769C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2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5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2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07012-8E66-491F-91C7-C75B23BF38D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1238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8A830-0465-40B4-99EA-22DC168D0F4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3376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F0F95-D141-4CB5-9365-F95F4B445EA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00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4C3AA-CC94-4E7C-984E-C6BE57352E0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5772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DF76C-5F67-4389-98A6-1EF87232E59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5252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78A86-2349-4008-B67E-1A8EBE9088C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047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906CD-3F3B-458D-99B1-60A88890ACA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2873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A11FD-0530-4BC9-8BF4-7245DFF3CAC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0931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D74B5-C3AC-4B55-8D9C-9C8A8ED4ECE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7997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7282-B3A3-4BAD-9135-02B9B0D6B6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6508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2DE86-8E9A-464A-A5B3-EA22E5F7F58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2906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8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8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9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0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5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F2D8-4176-4BA3-9244-FE11DECE94E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EA29-AA63-48E0-9B92-9ECE250C4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5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7E5ABA-AE09-4583-BB95-3A77C77025D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42.pn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7904" y="0"/>
            <a:ext cx="9144000" cy="14127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Государственное бюджетное  образовательное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чреждение «Гимназия № 10»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2"/>
            <a:ext cx="161967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5" y="2949043"/>
            <a:ext cx="2307963" cy="26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3284984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Мини-портфолио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технологии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Гущиной Веры Владимировны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65304"/>
            <a:ext cx="9126096" cy="6926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kartinki-cvetov.ru/images5/romashki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0309">
            <a:off x="6267169" y="975946"/>
            <a:ext cx="2682913" cy="229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2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0960" y="0"/>
            <a:ext cx="9204960" cy="9087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Новаторство – кредо учителя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323528" y="2070659"/>
            <a:ext cx="84969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80340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6188">
            <a:off x="105078" y="19127"/>
            <a:ext cx="1587345" cy="130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179512" y="105273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эффективности учебного процесса применяю  следующие современные педагогические технологии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16" y="1988840"/>
            <a:ext cx="1911032" cy="1505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08" y="1988840"/>
            <a:ext cx="1979712" cy="148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1" y="1988840"/>
            <a:ext cx="1968158" cy="1476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60" y="4365104"/>
            <a:ext cx="1904608" cy="1428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7" y="4365104"/>
            <a:ext cx="1800200" cy="1350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0" y="4365104"/>
            <a:ext cx="1979712" cy="14847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08" y="4379987"/>
            <a:ext cx="1959868" cy="1469901"/>
          </a:xfrm>
          <a:prstGeom prst="rect">
            <a:avLst/>
          </a:prstGeom>
        </p:spPr>
      </p:pic>
      <p:pic>
        <p:nvPicPr>
          <p:cNvPr id="2050" name="Picture 2" descr="D:\Документы\Desktop\Фото21.01\P1010284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60" y="1988840"/>
            <a:ext cx="1944663" cy="14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496" y="3573016"/>
            <a:ext cx="2145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Коммуникативно-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3752" y="3501008"/>
            <a:ext cx="1766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280" y="3573016"/>
            <a:ext cx="2259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2002" y="3645024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861" y="5981218"/>
            <a:ext cx="1887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7992" y="5877272"/>
            <a:ext cx="107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4" y="6021288"/>
            <a:ext cx="3329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личностно-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риентированного обучения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0389" y="5242"/>
            <a:ext cx="9144000" cy="10474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8580">
            <a:off x="-96974" y="-171401"/>
            <a:ext cx="21701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91171" y="1484784"/>
            <a:ext cx="7920880" cy="4536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</a:p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етодов преподавания технологии, направленное на повышение уровня самостоятельности учащихся в творческой, исследовательской и проектной деятельности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1523">
            <a:off x="6509849" y="4220639"/>
            <a:ext cx="3215059" cy="306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9416">
            <a:off x="-93537" y="3932297"/>
            <a:ext cx="2779713" cy="363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7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37876" cy="11247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талантлив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929">
            <a:off x="-177578" y="-45817"/>
            <a:ext cx="1866307" cy="153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549" y="1381418"/>
            <a:ext cx="85619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Добьется ли человек успеха, во многом зависит от того, будет ли выявлен его талант, получит ли он шанс использовать свою одаренность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«Концепции общенациональной системы выявления и развития молодых талантов», 3.04.2012)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377" y="4776107"/>
            <a:ext cx="2135898" cy="1601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439" y="3264742"/>
            <a:ext cx="2073976" cy="15554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26" y="2965774"/>
            <a:ext cx="2366765" cy="177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Документы\Desktop\Дача+откр+брошь\фото откр урока\P52104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3" r="13540" b="913"/>
          <a:stretch/>
        </p:blipFill>
        <p:spPr bwMode="auto">
          <a:xfrm>
            <a:off x="6732240" y="2750574"/>
            <a:ext cx="2121410" cy="19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cer\Pictures\2016-03\P3020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8" r="22390"/>
          <a:stretch/>
        </p:blipFill>
        <p:spPr bwMode="auto">
          <a:xfrm>
            <a:off x="7000884" y="4739588"/>
            <a:ext cx="1584121" cy="208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cer\Pictures\2010-01\P10102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46" y="4943378"/>
            <a:ext cx="2268475" cy="17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5037" y="2458636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проекты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5644"/>
            <a:ext cx="9143999" cy="12687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«бросок мыслью в будущее»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Документы\Desktop\Дача+откр+брошь\фото откр урока\P6140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r="14047" b="2789"/>
          <a:stretch/>
        </p:blipFill>
        <p:spPr bwMode="auto">
          <a:xfrm>
            <a:off x="3707904" y="1866155"/>
            <a:ext cx="2249629" cy="18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Документы\Desktop\Дача+откр+брошь\фото откр урока\P3130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72" y="3919438"/>
            <a:ext cx="25918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Документы\Desktop\Дача+откр+брошь\P101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1" y="3810577"/>
            <a:ext cx="2694111" cy="2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окументы\Desktop\Дача+откр+брошь\фото откр урока\P61400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9394" r="4124" b="13426"/>
          <a:stretch/>
        </p:blipFill>
        <p:spPr bwMode="auto">
          <a:xfrm>
            <a:off x="371758" y="1844824"/>
            <a:ext cx="2802395" cy="18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окументы\Desktop\Дача+откр+брошь\фото откр урока\P61400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1435" r="14653" b="7456"/>
          <a:stretch/>
        </p:blipFill>
        <p:spPr bwMode="auto">
          <a:xfrm>
            <a:off x="6350883" y="1897047"/>
            <a:ext cx="2232247" cy="19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7398">
            <a:off x="-346265" y="-386473"/>
            <a:ext cx="193352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949280"/>
            <a:ext cx="9143999" cy="105273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 – это развитие природных способностей 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О.Ба</a:t>
            </a:r>
            <a:r>
              <a:rPr lang="ru-RU" sz="2800" dirty="0" err="1" smtClean="0"/>
              <a:t>льзак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45" y="3861048"/>
            <a:ext cx="2637749" cy="198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9415" y="1475492"/>
            <a:ext cx="224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r>
              <a:rPr lang="ru-RU" i="1" dirty="0" smtClean="0">
                <a:solidFill>
                  <a:srgbClr val="FF0000"/>
                </a:solidFill>
              </a:rPr>
              <a:t> проекты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742" y="44207"/>
            <a:ext cx="8891258" cy="12965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учащихся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 классов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Документы\Desktop\Дача+откр+брошь\P1010135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80230" y="1939963"/>
            <a:ext cx="2211080" cy="17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4297"/>
            <a:ext cx="2736304" cy="213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Документы\Desktop\Дача+откр+брошь\P10101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t="3833" r="26612" b="11358"/>
          <a:stretch/>
        </p:blipFill>
        <p:spPr bwMode="auto">
          <a:xfrm>
            <a:off x="7089184" y="4192197"/>
            <a:ext cx="1692584" cy="22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окументы\Desktop\Дача+откр+брошь\P101013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06" y="4254254"/>
            <a:ext cx="2088011" cy="22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3499">
            <a:off x="-98664" y="455121"/>
            <a:ext cx="1926611" cy="180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Документы\Desktop\Фото21.01\P1010277 (2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2"/>
          <a:stretch/>
        </p:blipFill>
        <p:spPr bwMode="auto">
          <a:xfrm>
            <a:off x="2361488" y="4239568"/>
            <a:ext cx="2138504" cy="22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Документы\Desktop\Фото21.01\P1010279 (2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r="18289"/>
          <a:stretch/>
        </p:blipFill>
        <p:spPr bwMode="auto">
          <a:xfrm rot="10800000" flipV="1">
            <a:off x="252741" y="4205707"/>
            <a:ext cx="1932105" cy="22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Документы\Desktop\Фото21.01\P101027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4" r="21904"/>
          <a:stretch/>
        </p:blipFill>
        <p:spPr bwMode="auto">
          <a:xfrm>
            <a:off x="3211096" y="1711890"/>
            <a:ext cx="1739025" cy="22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Документы\Desktop\Фото21.01\P101027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r="19222"/>
          <a:stretch/>
        </p:blipFill>
        <p:spPr bwMode="auto">
          <a:xfrm>
            <a:off x="5220072" y="1714089"/>
            <a:ext cx="1726144" cy="220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45" y="2312"/>
            <a:ext cx="9144000" cy="1122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89" y="3762178"/>
            <a:ext cx="1858443" cy="141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45" y="1586408"/>
            <a:ext cx="2107883" cy="19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23" y="3789256"/>
            <a:ext cx="1977157" cy="138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Документы\Desktop\Дача+откр+брошь\фото откр урока\P5220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6409"/>
            <a:ext cx="1888078" cy="14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28" y="1625390"/>
            <a:ext cx="1584176" cy="141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Документы\Desktop\Фото21.01\P101029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4" y="3789258"/>
            <a:ext cx="1841128" cy="13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26" y="3789257"/>
            <a:ext cx="1720658" cy="138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6021288"/>
            <a:ext cx="9217645" cy="8367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социальных проектах – это бесценный опыт решения социальных проблем  в будущем школьника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548" y="1124744"/>
            <a:ext cx="639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для кабинета психологии гимназии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120816"/>
            <a:ext cx="175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«Развивающая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книжка»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307070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«Куклы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на помощь»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5373216"/>
            <a:ext cx="252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полиэтиленовому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акету! Экосумка»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2179" y="5373216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«Цена хлеба»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8822" y="5373216"/>
            <a:ext cx="453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проект  «Разрушенные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храмы – разрушенные традиции»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63" y="-387424"/>
            <a:ext cx="23653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</a:t>
            </a:r>
            <a:r>
              <a:rPr lang="ru-RU" sz="3600" dirty="0" smtClean="0"/>
              <a:t> работа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0038" y="4017151"/>
            <a:ext cx="1779664" cy="1467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225" y="4095043"/>
            <a:ext cx="1844472" cy="1376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5" y="2276872"/>
            <a:ext cx="1813871" cy="13502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439279"/>
            <a:ext cx="1800199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5705521"/>
            <a:ext cx="9143999" cy="115247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знаю, для чего я познаю мир, я могу применять свои знания,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 добывать новые знания и делаю это самостоятельно»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04" y="1412776"/>
            <a:ext cx="424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первые исследовательские элементы в творческих проектах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Документы\Desktop\Фото21.01\P1010302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25" y="1780045"/>
            <a:ext cx="3018106" cy="24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cer\Pictures\2016-02\P2240035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1800200" cy="13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4365104"/>
            <a:ext cx="4225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«Костюмы народов Крыма»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1" y="4783283"/>
            <a:ext cx="1798637" cy="136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7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Итоги...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Документы\Desktop\Дача+откр+брошь\P101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92" y="1892227"/>
            <a:ext cx="2373106" cy="17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Документы\Desktop\Дача+откр+брошь\фото откр урока\P3020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4817"/>
            <a:ext cx="2448719" cy="183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Acer\Pictures\2010-01\P1010159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2117229" cy="17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3" y="5949280"/>
            <a:ext cx="9144000" cy="9087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– это не сколько то, что мы имеем, столько то,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кем мы становимся в результате.              Джим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1077">
            <a:off x="-177268" y="-332038"/>
            <a:ext cx="2365375" cy="186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3" y="980728"/>
            <a:ext cx="9119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Последним испытанием любого метода должны быть его практические результаты. Карл Поппер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2" y="1594094"/>
            <a:ext cx="1642933" cy="9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2" y="4797152"/>
            <a:ext cx="1600473" cy="9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17" y="4321823"/>
            <a:ext cx="1928514" cy="136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483">
            <a:off x="2928713" y="3970988"/>
            <a:ext cx="1277128" cy="173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345">
            <a:off x="4960931" y="4037728"/>
            <a:ext cx="1210249" cy="167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82" y="3916242"/>
            <a:ext cx="1235556" cy="168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50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0"/>
            <a:ext cx="9180512" cy="8367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 себе…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8712968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без явно усиленного трудолюбия ни талантов, ни гениев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Менделеев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и выросла в Крыму. Работаю много лет в своей любимой школе. Педагогический стаж 37 лет. Закончила Симферопольский Государственный университет им. М. В. Фрунзе. По специальности – географ, преподаватель, но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ольшую часть жизни проработала учителем технологии. Имею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квалификационную категорию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люблю свой предмет. Самое важное для меня, чтобы дети с удовольствием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посещали мои уроки. Когда я вижу интерес к предмету и улыбки на их лицах, то я понимаю – моя цель достигнута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797152"/>
            <a:ext cx="849694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 педагогическое кредо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8520" y="5491317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учит и воспитывает своей личностью,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знаниями, своим отношением к миру.     </a:t>
            </a:r>
          </a:p>
          <a:p>
            <a:pPr algn="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С . Лихачев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rgbClr val="FF0000"/>
                </a:solidFill>
              </a:rPr>
              <a:t>             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332">
            <a:off x="7403518" y="4443605"/>
            <a:ext cx="1825796" cy="168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9583">
            <a:off x="-138928" y="-616601"/>
            <a:ext cx="1282155" cy="245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12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8964488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Авторы, книги которых 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сформировали мой внутренний мир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776" y="1124744"/>
            <a:ext cx="8324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Диккенс, М. Достоевский, К. Паустовский, М. Булгаков,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Брянчанинов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И. Кронштадтский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171765"/>
            <a:ext cx="9144000" cy="609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Мой взгляд на мир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775" y="3140968"/>
            <a:ext cx="8914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не стоять на месте. Ведь человек великое творение. Он может очень многое.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 только любить и быть любимым.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 для повышения педагогического мастерства очень важно знать и о достижениях своих коллег. У каждого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нас есть своя «изюминка».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меня хорошим стимулом для творчества является успех единомышленников. Надеюсь, что и мой опыт кому-то пригодится.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4536">
            <a:off x="673650" y="-611194"/>
            <a:ext cx="1566624" cy="26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96628"/>
            <a:ext cx="2089820" cy="210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42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856984" cy="15121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Приоритетная задача технологической подготовки в современной школе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988840"/>
            <a:ext cx="9108504" cy="47891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учащимися, что школа учит не только основам наук, но и способам действий в определенных жизненных ситуациях, неожиданному взгляду на сложившуюся природу вещей, критическому взгляду на существующие традиционные технологии, раскованности, восприимчивости к нестандартным подходам и творческой деятельности.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434" flipH="1">
            <a:off x="-99627" y="1258248"/>
            <a:ext cx="1470483" cy="115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3138">
            <a:off x="7861696" y="5339107"/>
            <a:ext cx="1235308" cy="176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171952"/>
      </p:ext>
    </p:extLst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Модель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выпускника кабинета технологии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484784"/>
            <a:ext cx="230425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успех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3789040"/>
            <a:ext cx="216024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атриот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484784"/>
            <a:ext cx="309634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грамотный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Документы\Desktop\Фото\2016-02\P2260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4"/>
          <a:stretch/>
        </p:blipFill>
        <p:spPr bwMode="auto">
          <a:xfrm>
            <a:off x="2843808" y="2797304"/>
            <a:ext cx="3168352" cy="21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76256" y="2837402"/>
            <a:ext cx="2160240" cy="559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ворец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5823266"/>
            <a:ext cx="2448272" cy="567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 развиты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4941168"/>
            <a:ext cx="244827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48164" y="1484784"/>
            <a:ext cx="309634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Конкурентоспособный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1820" y="5210881"/>
            <a:ext cx="2952328" cy="1116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образование и получение профессии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5445224"/>
            <a:ext cx="237626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семейные ценности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4153174"/>
            <a:ext cx="2376264" cy="9320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нтеллектуал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924944"/>
            <a:ext cx="2411760" cy="944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оммуникативный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1026" idx="0"/>
          </p:cNvCxnSpPr>
          <p:nvPr/>
        </p:nvCxnSpPr>
        <p:spPr>
          <a:xfrm flipV="1">
            <a:off x="4427984" y="2132856"/>
            <a:ext cx="0" cy="664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048164" y="2188488"/>
            <a:ext cx="828092" cy="1600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26" idx="3"/>
            <a:endCxn id="6" idx="1"/>
          </p:cNvCxnSpPr>
          <p:nvPr/>
        </p:nvCxnSpPr>
        <p:spPr>
          <a:xfrm flipV="1">
            <a:off x="6012160" y="3117246"/>
            <a:ext cx="864096" cy="751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26" idx="3"/>
            <a:endCxn id="4" idx="1"/>
          </p:cNvCxnSpPr>
          <p:nvPr/>
        </p:nvCxnSpPr>
        <p:spPr>
          <a:xfrm>
            <a:off x="6012160" y="3869236"/>
            <a:ext cx="864096" cy="243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8" idx="1"/>
          </p:cNvCxnSpPr>
          <p:nvPr/>
        </p:nvCxnSpPr>
        <p:spPr>
          <a:xfrm>
            <a:off x="6048164" y="3869236"/>
            <a:ext cx="540060" cy="1395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26" idx="3"/>
            <a:endCxn id="7" idx="1"/>
          </p:cNvCxnSpPr>
          <p:nvPr/>
        </p:nvCxnSpPr>
        <p:spPr>
          <a:xfrm>
            <a:off x="6012160" y="3869236"/>
            <a:ext cx="576064" cy="2237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26" idx="2"/>
          </p:cNvCxnSpPr>
          <p:nvPr/>
        </p:nvCxnSpPr>
        <p:spPr>
          <a:xfrm>
            <a:off x="4427984" y="4941168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 flipH="1">
            <a:off x="2411760" y="4113076"/>
            <a:ext cx="432048" cy="1476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Прямая со стрелкой 1028"/>
          <p:cNvCxnSpPr/>
          <p:nvPr/>
        </p:nvCxnSpPr>
        <p:spPr>
          <a:xfrm flipH="1">
            <a:off x="2411760" y="4113076"/>
            <a:ext cx="432048" cy="506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Прямая со стрелкой 1030"/>
          <p:cNvCxnSpPr/>
          <p:nvPr/>
        </p:nvCxnSpPr>
        <p:spPr>
          <a:xfrm flipH="1" flipV="1">
            <a:off x="2411760" y="3473192"/>
            <a:ext cx="432048" cy="639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/>
          <p:nvPr/>
        </p:nvCxnSpPr>
        <p:spPr>
          <a:xfrm flipH="1" flipV="1">
            <a:off x="1979712" y="2188488"/>
            <a:ext cx="864096" cy="1924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0774">
            <a:off x="116689" y="-309766"/>
            <a:ext cx="1581235" cy="202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743438"/>
      </p:ext>
    </p:extLst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495" y="12438"/>
            <a:ext cx="9144000" cy="14847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освоения учащимися образовательных программ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93250"/>
              </p:ext>
            </p:extLst>
          </p:nvPr>
        </p:nvGraphicFramePr>
        <p:xfrm>
          <a:off x="117013" y="1916832"/>
          <a:ext cx="8856984" cy="1471032"/>
        </p:xfrm>
        <a:graphic>
          <a:graphicData uri="http://schemas.openxmlformats.org/drawingml/2006/table">
            <a:tbl>
              <a:tblPr firstRow="1" bandRow="1">
                <a:solidFill>
                  <a:srgbClr val="FFCCCC"/>
                </a:solidFill>
                <a:tableStyleId>{16D9F66E-5EB9-4882-86FB-DCBF35E3C3E4}</a:tableStyleId>
              </a:tblPr>
              <a:tblGrid>
                <a:gridCol w="2148000"/>
                <a:gridCol w="1677246"/>
                <a:gridCol w="1677246"/>
                <a:gridCol w="1677246"/>
                <a:gridCol w="167724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2012 - 2013 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2013 - 2014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2014 -  2015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2015 -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успеваемости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3933056"/>
            <a:ext cx="9117505" cy="7560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учебных достижений по итогам 2015 -2016  уч. года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28718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годовой  балл успеваемости – 4,6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отчетов кафедры «Художественно – эстетического и спортивного направлений» ГБОУ Гимназии № 10.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1837">
            <a:off x="113311" y="4759913"/>
            <a:ext cx="2017551" cy="204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8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11967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предметных олимпиадах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268760"/>
            <a:ext cx="423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89771"/>
              </p:ext>
            </p:extLst>
          </p:nvPr>
        </p:nvGraphicFramePr>
        <p:xfrm>
          <a:off x="215008" y="1916832"/>
          <a:ext cx="8677472" cy="479327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92087"/>
                <a:gridCol w="3132857"/>
                <a:gridCol w="1008112"/>
                <a:gridCol w="1512168"/>
                <a:gridCol w="2232248"/>
              </a:tblGrid>
              <a:tr h="200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Фамилия, имя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Класс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Место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Учебный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7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Решетняк</a:t>
                      </a:r>
                      <a:r>
                        <a:rPr lang="ru-RU" sz="2400" dirty="0" smtClean="0"/>
                        <a:t> Николь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2012 - 2013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7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Ветрова</a:t>
                      </a:r>
                      <a:r>
                        <a:rPr lang="ru-RU" sz="2400" dirty="0" smtClean="0"/>
                        <a:t> Алена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2013 - 2014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7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Маевская Анна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2014 -2015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07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Степанян Карина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Призер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2014 -2015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7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Танюк</a:t>
                      </a:r>
                      <a:r>
                        <a:rPr lang="ru-RU" sz="2400" dirty="0" smtClean="0"/>
                        <a:t> Виктория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2016 -2017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85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Багапова</a:t>
                      </a:r>
                      <a:r>
                        <a:rPr lang="ru-RU" sz="2400" dirty="0" smtClean="0"/>
                        <a:t> Карина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Призер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2016 -2017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61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Голубева Мария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Призер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2016 -2017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3637">
            <a:off x="-48204" y="189874"/>
            <a:ext cx="1659645" cy="139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3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442" y="-25751"/>
            <a:ext cx="9160441" cy="15567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участия обучающихся в предметных олимпиадах</a:t>
            </a:r>
            <a:endParaRPr lang="ru-RU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547" y="1836113"/>
            <a:ext cx="3777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26476"/>
              </p:ext>
            </p:extLst>
          </p:nvPr>
        </p:nvGraphicFramePr>
        <p:xfrm>
          <a:off x="356360" y="2564904"/>
          <a:ext cx="8677472" cy="295232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92087"/>
                <a:gridCol w="3132857"/>
                <a:gridCol w="1008112"/>
                <a:gridCol w="1512168"/>
                <a:gridCol w="2232248"/>
              </a:tblGrid>
              <a:tr h="200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Фамилия, имя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989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Решетняк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Николь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  <a:cs typeface="+mn-cs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2012 - 2013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Ветрова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  <a:cs typeface="+mn-cs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2013 - 2014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9071" y="4941167"/>
            <a:ext cx="2549617" cy="209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6276">
            <a:off x="6769193" y="4757800"/>
            <a:ext cx="2400300" cy="211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1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гимназии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Фото\P52204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7"/>
            <a:ext cx="2160240" cy="20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\P52204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32" y="1700806"/>
            <a:ext cx="2304256" cy="20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Документы\Desktop\Фото\P52303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59379"/>
            <a:ext cx="2160240" cy="182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Документы\Desktop\Фото\P52204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7474" y="1485017"/>
            <a:ext cx="2085648" cy="235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1113">
            <a:off x="143705" y="-133875"/>
            <a:ext cx="2065265" cy="188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6237312"/>
            <a:ext cx="9144000" cy="6206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Всероссийских олимпиад школьников по технологии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Документы\Desktop\Фото21.01\P1010304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8964"/>
            <a:ext cx="2016671" cy="18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Документы\Desktop\Фото21.01\P1010298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44" y="4108964"/>
            <a:ext cx="2184816" cy="17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Документы\Desktop\Фото21.01\P1010292 (2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8" r="16452"/>
          <a:stretch/>
        </p:blipFill>
        <p:spPr bwMode="auto">
          <a:xfrm>
            <a:off x="4792815" y="4151232"/>
            <a:ext cx="1840780" cy="18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756</Words>
  <Application>Microsoft Office PowerPoint</Application>
  <PresentationFormat>Экран (4:3)</PresentationFormat>
  <Paragraphs>165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187</cp:revision>
  <dcterms:created xsi:type="dcterms:W3CDTF">2017-01-08T17:10:02Z</dcterms:created>
  <dcterms:modified xsi:type="dcterms:W3CDTF">2017-01-22T08:19:56Z</dcterms:modified>
</cp:coreProperties>
</file>