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2B6D-49D4-4361-AED7-F53E1CD726B1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95D8-ABC2-4205-B7BA-E12A2C329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3812-E5D1-453B-BF78-2B746B4DAF2A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A4A3-3953-4653-88AB-F159EB004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2C07-04DF-4E75-BE14-2A6FDF6EAF53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4DD0-8D9D-4A12-9447-862CD937E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9F36-F0F2-47FF-8BEE-2DB49817F185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5F10-30EF-4C45-A248-23839B86E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1732-A502-4179-B2E8-9616ECC33406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5F03-5592-4CF4-A926-CC4B842AD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F316A-C389-43D4-A3AF-D8186921D86E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B00E-ABD5-40C4-894D-9A4FA0F54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71A7-D804-4556-A755-A83F663746D3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886B1-E8E0-4477-BFA0-6BADC2C69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E838-D49A-4DD7-A394-2F5D78C1810E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21F6-64E2-4C49-B457-F053EC273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E4EA-D63A-40E0-8BAA-7CA67BDBB1AE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F7B8-97D4-48B0-A58D-14E586246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5333-E9F7-4B8C-B976-7750011A852A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4337-F353-4311-9853-5D4D46AA4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73C1A3-B9B6-4FD9-BEF7-A846E2AABAF1}" type="datetimeFigureOut">
              <a:rPr lang="ru-RU"/>
              <a:pPr>
                <a:defRPr/>
              </a:pPr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9600A4-A048-43FE-B6E9-FCD7E932B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Шиткинский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детский сад «Петушок»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0324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Проект </a:t>
            </a:r>
            <a:r>
              <a:rPr lang="ru-RU" b="1" dirty="0" err="1" smtClean="0">
                <a:solidFill>
                  <a:srgbClr val="0070C0"/>
                </a:solidFill>
              </a:rPr>
              <a:t>агробизнес</a:t>
            </a:r>
            <a:r>
              <a:rPr lang="ru-RU" b="1" dirty="0" smtClean="0">
                <a:solidFill>
                  <a:srgbClr val="0070C0"/>
                </a:solidFill>
              </a:rPr>
              <a:t> – образования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024A04"/>
                </a:solidFill>
                <a:latin typeface="Arial Black" pitchFamily="34" charset="0"/>
              </a:rPr>
              <a:t>«Маленький селянин»</a:t>
            </a:r>
            <a:endParaRPr lang="ru-RU" sz="2400" b="1" dirty="0" smtClean="0">
              <a:solidFill>
                <a:srgbClr val="024A04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24A04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24A04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srgbClr val="024A04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400" dirty="0" smtClean="0">
                <a:solidFill>
                  <a:srgbClr val="024A0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solidFill>
                  <a:srgbClr val="024A04"/>
                </a:solidFill>
                <a:latin typeface="Times New Roman" pitchFamily="18" charset="0"/>
                <a:cs typeface="Times New Roman" pitchFamily="18" charset="0"/>
              </a:rPr>
              <a:t>Павлова М.Г.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Овощные грядки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Все со старого ЖД\101MSDCF\DSC02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960440" cy="2506009"/>
          </a:xfrm>
          <a:prstGeom prst="rect">
            <a:avLst/>
          </a:prstGeom>
          <a:noFill/>
        </p:spPr>
      </p:pic>
      <p:pic>
        <p:nvPicPr>
          <p:cNvPr id="5123" name="Picture 3" descr="D:\Все со старого ЖД\101MSDCF\DSC0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608512" cy="3456384"/>
          </a:xfrm>
          <a:prstGeom prst="rect">
            <a:avLst/>
          </a:prstGeom>
          <a:noFill/>
        </p:spPr>
      </p:pic>
      <p:pic>
        <p:nvPicPr>
          <p:cNvPr id="5125" name="Picture 5" descr="D:\Все со старого ЖД\101MSDCF\DSC02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45024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Досуг «Яблочный спас»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Все со старого ЖД\фотоэкология\DSC02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672408" cy="316835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9" name="Picture 5" descr="D:\Все со старого ЖД\101MSDCF\DSC02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712412" cy="3024336"/>
          </a:xfrm>
          <a:prstGeom prst="rect">
            <a:avLst/>
          </a:prstGeom>
          <a:noFill/>
        </p:spPr>
      </p:pic>
      <p:pic>
        <p:nvPicPr>
          <p:cNvPr id="6150" name="Picture 6" descr="D:\Все со старого ЖД\101MSDCF\DSC02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717032"/>
            <a:ext cx="547260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урожай яблок,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собранный своими руками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Все со старого ЖД\фотоэкология\DSC02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853336" cy="64807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Сбор урожая - 2016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Все со старого ЖД\фотоэкология\DSC02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2737"/>
            <a:ext cx="4330824" cy="2736304"/>
          </a:xfrm>
          <a:prstGeom prst="rect">
            <a:avLst/>
          </a:prstGeom>
          <a:noFill/>
        </p:spPr>
      </p:pic>
      <p:pic>
        <p:nvPicPr>
          <p:cNvPr id="8195" name="Picture 3" descr="D:\Все со старого ЖД\фотоэкология\DSC02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255764" cy="5400600"/>
          </a:xfrm>
          <a:prstGeom prst="rect">
            <a:avLst/>
          </a:prstGeom>
          <a:noFill/>
        </p:spPr>
      </p:pic>
      <p:pic>
        <p:nvPicPr>
          <p:cNvPr id="8196" name="Picture 4" descr="D:\Все со старого ЖД\фотоэкология\DSC02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396044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новых встреч на нашем огороде в 2017 году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Все со старого ЖД\101MSDCF\DSC024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46156" cy="47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Краткое описание проекта, этапы реализации: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рассчитан  для детей среднего и старшего дошкольного возраста, развивает познавательный интерес к различным областям знаний, формирует навыки сельскохозяйственного  труда ,  формирует навыки сотрудничества.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реализации проекта 2016-2018гг.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этап: организационный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март –май 2016г.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этап:  основной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июнь 2016г – сентябрь 2018г.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аналитико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–обобщающий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сентябрь – декабрь 2018г.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/>
          <a:lstStyle/>
          <a:p>
            <a:pPr algn="l"/>
            <a:r>
              <a:rPr lang="ru-RU" sz="1800" b="1" dirty="0" smtClean="0">
                <a:latin typeface="Georgia" panose="02040502050405020303" pitchFamily="18" charset="0"/>
              </a:rPr>
              <a:t>Цель:</a:t>
            </a:r>
            <a:r>
              <a:rPr lang="ru-RU" sz="1800" dirty="0" smtClean="0">
                <a:latin typeface="Georgia" panose="02040502050405020303" pitchFamily="18" charset="0"/>
              </a:rPr>
              <a:t> развитие личности гражданина-труженика, способного к осознанному и добровольному выбору сельского образа жизни, сельскохозяйственного труда; готового к  трудовой деятельности как в </a:t>
            </a:r>
            <a:r>
              <a:rPr lang="ru-RU" sz="1800" dirty="0" err="1" smtClean="0">
                <a:latin typeface="Georgia" panose="02040502050405020303" pitchFamily="18" charset="0"/>
              </a:rPr>
              <a:t>агросфере</a:t>
            </a:r>
            <a:r>
              <a:rPr lang="ru-RU" sz="1800" dirty="0" smtClean="0">
                <a:latin typeface="Georgia" panose="02040502050405020303" pitchFamily="18" charset="0"/>
              </a:rPr>
              <a:t>, так и в </a:t>
            </a:r>
            <a:r>
              <a:rPr lang="ru-RU" sz="1800" dirty="0" err="1" smtClean="0">
                <a:latin typeface="Georgia" panose="02040502050405020303" pitchFamily="18" charset="0"/>
              </a:rPr>
              <a:t>социокультурной</a:t>
            </a:r>
            <a:r>
              <a:rPr lang="ru-RU" sz="1800" dirty="0" smtClean="0">
                <a:latin typeface="Georgia" panose="02040502050405020303" pitchFamily="18" charset="0"/>
              </a:rPr>
              <a:t> сфере сельских поселений. </a:t>
            </a: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Воспитывать интерес к  уходу за растениями: люди садят, выращивают и ухаживают за растениями, растения вырастают, радуют людей своей красотой, кормят своими плодами.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Накапливать опыт внимательного и заботливого отношения к растущим  растениям.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своему труду, и труду взрослых и детей.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Воспитывать желание добиваться результата, чувство ответственности за  участие в общем деле.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Разъяснять значимость труда.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чувство общности детей в группе и навыки сотрудничества.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Arial Black" pitchFamily="34" charset="0"/>
              </a:rPr>
              <a:t>Паспорт проекта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долгосрочный, исследовательский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родители, дети, социальные партнеры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Приоритетная образовательная область: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интеграции образовательные области: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речевое, познавательное, художественно-эстетическое, физическое развитие.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продукт: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агробизнес-образования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детей среднего и старшего дошкольного возраста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Предполагаемые качества личности воспитанника к концу реализуемого проекта: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5462067"/>
          </a:xfrm>
        </p:spPr>
        <p:txBody>
          <a:bodyPr/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Здоровый ребенок: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физически развитый, не имеющий вредных привычек;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имеющий устойчивую потребность вести здоровый образ жизни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Гуманная личность, которую характеризуют: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уважение прав, свобод и достоинств других людей;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интерес к людям, общительность, терпимость, умение ужиться с другими;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сформированная  потребность в охране и защите своего здоровья и всего живого;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владение коммуникативными способностями.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Творческая личность, которой присущи: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стремление к развитию индивидуальных способностей, постоянному обогащению внутреннего мира;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Ответственный человек - личность: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обладающая пониманием смысла жизни, идеала, счастья;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добросовестная, порядочная, способная на бескорыстную заботу о других.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март – май 2016г.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>
                <a:latin typeface="Georgia" panose="02040502050405020303" pitchFamily="18" charset="0"/>
              </a:rPr>
              <a:t>Цель: </a:t>
            </a:r>
            <a:r>
              <a:rPr lang="ru-RU" sz="2000" dirty="0" smtClean="0">
                <a:latin typeface="Georgia" panose="02040502050405020303" pitchFamily="18" charset="0"/>
              </a:rPr>
              <a:t>разработка организационной  модели реализации </a:t>
            </a:r>
            <a:r>
              <a:rPr lang="ru-RU" sz="2000" dirty="0" err="1" smtClean="0">
                <a:latin typeface="Georgia" panose="02040502050405020303" pitchFamily="18" charset="0"/>
              </a:rPr>
              <a:t>агробизнес-образования</a:t>
            </a:r>
            <a:r>
              <a:rPr lang="ru-RU" sz="2000" dirty="0" smtClean="0">
                <a:latin typeface="Georgia" panose="02040502050405020303" pitchFamily="18" charset="0"/>
              </a:rPr>
              <a:t> в учреждении</a:t>
            </a:r>
          </a:p>
          <a:p>
            <a:pPr algn="just"/>
            <a:endParaRPr lang="ru-RU" sz="20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latin typeface="Georgia" panose="02040502050405020303" pitchFamily="18" charset="0"/>
              </a:rPr>
              <a:t>Задачи:</a:t>
            </a:r>
          </a:p>
          <a:p>
            <a:pPr lvl="0" algn="just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Определить организационные условия  реализации проекта </a:t>
            </a:r>
            <a:r>
              <a:rPr lang="ru-RU" sz="2000" dirty="0" err="1" smtClean="0">
                <a:latin typeface="Georgia" panose="02040502050405020303" pitchFamily="18" charset="0"/>
              </a:rPr>
              <a:t>агробизнес-образования</a:t>
            </a:r>
            <a:r>
              <a:rPr lang="ru-RU" sz="2000" dirty="0" smtClean="0">
                <a:latin typeface="Georgia" panose="02040502050405020303" pitchFamily="18" charset="0"/>
              </a:rPr>
              <a:t> в учреждении.</a:t>
            </a:r>
          </a:p>
          <a:p>
            <a:pPr lvl="0" algn="just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Составить план  реализации проекта.</a:t>
            </a:r>
          </a:p>
          <a:p>
            <a:pPr lvl="0" algn="just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Определить  программно-методическое обеспечения реализации проекта.</a:t>
            </a:r>
          </a:p>
          <a:p>
            <a:pPr lvl="0" algn="just">
              <a:buFont typeface="+mj-lt"/>
              <a:buAutoNum type="arabicPeriod"/>
            </a:pPr>
            <a:r>
              <a:rPr lang="ru-RU" sz="2000" dirty="0" smtClean="0">
                <a:latin typeface="Georgia" panose="02040502050405020303" pitchFamily="18" charset="0"/>
              </a:rPr>
              <a:t>Определить необходимые требования к образовательной, развивающей среде в учреждении, приусадебном участке, игровых участках ДОУ.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Реализация основного этапа – создание огорода для воспитанников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июнь –сентябрь 2016г.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Все со старого ЖД\фотоэкология\DSC02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371768" cy="47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Разбивка зон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Все со старого ЖД\фотоэкология\DSC02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4311110" cy="2908919"/>
          </a:xfrm>
          <a:prstGeom prst="rect">
            <a:avLst/>
          </a:prstGeom>
          <a:noFill/>
        </p:spPr>
      </p:pic>
      <p:pic>
        <p:nvPicPr>
          <p:cNvPr id="3075" name="Picture 3" descr="D:\Все со старого ЖД\фотоэкология\DSC02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320480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836712"/>
            <a:ext cx="165618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Лекарственные растения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268760"/>
            <a:ext cx="165618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Ягодные культуры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Все со старого ЖД\101MSDCF\DSC02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4736526" cy="2736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0800000" flipV="1">
            <a:off x="428586" y="3933056"/>
            <a:ext cx="1623134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цветочная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клумба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Овощные грядки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Все со старого ЖД\фотоэкология\DSC02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5472608" cy="3452590"/>
          </a:xfrm>
          <a:prstGeom prst="rect">
            <a:avLst/>
          </a:prstGeom>
          <a:noFill/>
        </p:spPr>
      </p:pic>
      <p:pic>
        <p:nvPicPr>
          <p:cNvPr id="4099" name="Picture 3" descr="D:\Все со старого ЖД\фотоэкология\DSC02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496127"/>
            <a:ext cx="5040560" cy="288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Луг</Template>
  <TotalTime>129</TotalTime>
  <Words>361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Луг</vt:lpstr>
      <vt:lpstr>Муниципальное казенное дошкольное образовательное учреждение Шиткинский детский сад «Петушок»</vt:lpstr>
      <vt:lpstr> </vt:lpstr>
      <vt:lpstr>Цель: развитие личности гражданина-труженика, способного к осознанному и добровольному выбору сельского образа жизни, сельскохозяйственного труда; готового к  трудовой деятельности как в агросфере, так и в социокультурной сфере сельских поселений.  </vt:lpstr>
      <vt:lpstr>Паспорт проекта</vt:lpstr>
      <vt:lpstr>Предполагаемые качества личности воспитанника к концу реализуемого проекта:</vt:lpstr>
      <vt:lpstr>Подготовительный этап март – май 2016г.</vt:lpstr>
      <vt:lpstr>Реализация основного этапа – создание огорода для воспитанников июнь –сентябрь 2016г.</vt:lpstr>
      <vt:lpstr>Разбивка зон</vt:lpstr>
      <vt:lpstr>Овощные грядки</vt:lpstr>
      <vt:lpstr>Овощные грядки</vt:lpstr>
      <vt:lpstr>Досуг «Яблочный спас»</vt:lpstr>
      <vt:lpstr>Первый урожай яблок,  собранный своими руками</vt:lpstr>
      <vt:lpstr>Сбор урожая - 2016</vt:lpstr>
      <vt:lpstr>До новых встреч на нашем огороде в 2017 году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17</cp:revision>
  <dcterms:created xsi:type="dcterms:W3CDTF">2016-11-22T10:34:15Z</dcterms:created>
  <dcterms:modified xsi:type="dcterms:W3CDTF">2017-01-06T06:53:21Z</dcterms:modified>
</cp:coreProperties>
</file>