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6" r:id="rId4"/>
    <p:sldId id="260" r:id="rId5"/>
    <p:sldId id="261" r:id="rId6"/>
    <p:sldId id="263" r:id="rId7"/>
    <p:sldId id="275" r:id="rId8"/>
    <p:sldId id="265" r:id="rId9"/>
    <p:sldId id="264" r:id="rId10"/>
    <p:sldId id="267" r:id="rId11"/>
    <p:sldId id="268" r:id="rId12"/>
    <p:sldId id="269" r:id="rId13"/>
    <p:sldId id="270" r:id="rId14"/>
    <p:sldId id="272" r:id="rId15"/>
    <p:sldId id="273" r:id="rId16"/>
    <p:sldId id="271" r:id="rId17"/>
    <p:sldId id="281" r:id="rId18"/>
    <p:sldId id="276" r:id="rId19"/>
    <p:sldId id="277" r:id="rId20"/>
    <p:sldId id="278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827B-C39F-4004-8BC9-306C52B5678B}" type="datetimeFigureOut">
              <a:rPr lang="ru-RU" smtClean="0"/>
              <a:pPr/>
              <a:t>15.09.2015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E697-BAAB-4E44-A2B3-7EE55A92A2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827B-C39F-4004-8BC9-306C52B5678B}" type="datetimeFigureOut">
              <a:rPr lang="ru-RU" smtClean="0"/>
              <a:pPr/>
              <a:t>15.09.2015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E697-BAAB-4E44-A2B3-7EE55A92A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827B-C39F-4004-8BC9-306C52B5678B}" type="datetimeFigureOut">
              <a:rPr lang="ru-RU" smtClean="0"/>
              <a:pPr/>
              <a:t>15.09.2015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E697-BAAB-4E44-A2B3-7EE55A92A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827B-C39F-4004-8BC9-306C52B5678B}" type="datetimeFigureOut">
              <a:rPr lang="ru-RU" smtClean="0"/>
              <a:pPr/>
              <a:t>15.09.2015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E697-BAAB-4E44-A2B3-7EE55A92A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827B-C39F-4004-8BC9-306C52B5678B}" type="datetimeFigureOut">
              <a:rPr lang="ru-RU" smtClean="0"/>
              <a:pPr/>
              <a:t>15.09.2015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884E697-BAAB-4E44-A2B3-7EE55A92A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827B-C39F-4004-8BC9-306C52B5678B}" type="datetimeFigureOut">
              <a:rPr lang="ru-RU" smtClean="0"/>
              <a:pPr/>
              <a:t>15.09.2015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E697-BAAB-4E44-A2B3-7EE55A92A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827B-C39F-4004-8BC9-306C52B5678B}" type="datetimeFigureOut">
              <a:rPr lang="ru-RU" smtClean="0"/>
              <a:pPr/>
              <a:t>15.09.2015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E697-BAAB-4E44-A2B3-7EE55A92A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827B-C39F-4004-8BC9-306C52B5678B}" type="datetimeFigureOut">
              <a:rPr lang="ru-RU" smtClean="0"/>
              <a:pPr/>
              <a:t>15.09.2015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E697-BAAB-4E44-A2B3-7EE55A92A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827B-C39F-4004-8BC9-306C52B5678B}" type="datetimeFigureOut">
              <a:rPr lang="ru-RU" smtClean="0"/>
              <a:pPr/>
              <a:t>15.09.2015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E697-BAAB-4E44-A2B3-7EE55A92A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827B-C39F-4004-8BC9-306C52B5678B}" type="datetimeFigureOut">
              <a:rPr lang="ru-RU" smtClean="0"/>
              <a:pPr/>
              <a:t>15.09.2015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E697-BAAB-4E44-A2B3-7EE55A92A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827B-C39F-4004-8BC9-306C52B5678B}" type="datetimeFigureOut">
              <a:rPr lang="ru-RU" smtClean="0"/>
              <a:pPr/>
              <a:t>15.09.2015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E697-BAAB-4E44-A2B3-7EE55A92A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19B827B-C39F-4004-8BC9-306C52B5678B}" type="datetimeFigureOut">
              <a:rPr lang="ru-RU" smtClean="0"/>
              <a:pPr/>
              <a:t>15.09.2015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884E697-BAAB-4E44-A2B3-7EE55A92A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42910" y="1428736"/>
            <a:ext cx="8072494" cy="333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КРАТКОСРОЧНЫЙ ПРОЕКТ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8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6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ДЕНЬ</a:t>
            </a:r>
            <a:r>
              <a:rPr kumimoji="0" lang="ru-RU" sz="60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6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ПОБЕДЫ</a:t>
            </a:r>
            <a:r>
              <a:rPr kumimoji="0" lang="ru-RU" sz="6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/>
              <a:t>Спортивное развлечение</a:t>
            </a:r>
            <a:endParaRPr lang="ru-RU" sz="4000" b="1" i="1" dirty="0"/>
          </a:p>
        </p:txBody>
      </p:sp>
      <p:pic>
        <p:nvPicPr>
          <p:cNvPr id="1026" name="Picture 2" descr="C:\Users\Admin\Desktop\фото\WP_20150206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8786874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/>
              <a:t>Спортивное развлечение</a:t>
            </a:r>
            <a:endParaRPr lang="ru-RU" sz="4000" b="1" i="1" dirty="0"/>
          </a:p>
        </p:txBody>
      </p:sp>
      <p:pic>
        <p:nvPicPr>
          <p:cNvPr id="2050" name="Picture 2" descr="C:\Users\Admin\Desktop\фото\WP_20150206_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3643338" cy="5357850"/>
          </a:xfrm>
          <a:prstGeom prst="rect">
            <a:avLst/>
          </a:prstGeom>
          <a:noFill/>
        </p:spPr>
      </p:pic>
      <p:pic>
        <p:nvPicPr>
          <p:cNvPr id="2052" name="Picture 4" descr="C:\Users\Admin\Desktop\фото\WP_20150206_0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39276" y="1600200"/>
            <a:ext cx="305644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/>
              <a:t>Спортивное развлечение</a:t>
            </a:r>
            <a:endParaRPr lang="ru-RU" sz="4000" b="1" i="1" dirty="0"/>
          </a:p>
        </p:txBody>
      </p:sp>
      <p:pic>
        <p:nvPicPr>
          <p:cNvPr id="3074" name="Picture 2" descr="C:\Users\Admin\Desktop\фото\WP_20150206_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8786874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Выставка художественной литературы о ВОВ</a:t>
            </a:r>
            <a:endParaRPr lang="ru-RU" sz="3200" b="1" dirty="0"/>
          </a:p>
        </p:txBody>
      </p:sp>
      <p:pic>
        <p:nvPicPr>
          <p:cNvPr id="1029" name="Picture 5" descr="C:\Users\Admin\Desktop\фото\Camera\IMG_20150508_152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357298"/>
            <a:ext cx="6000792" cy="5500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 smtClean="0"/>
              <a:t>Конструирование</a:t>
            </a:r>
            <a:r>
              <a:rPr lang="ru-RU" b="1" i="1" dirty="0" smtClean="0"/>
              <a:t> «Военная база»</a:t>
            </a:r>
            <a:endParaRPr lang="ru-RU" b="1" i="1" dirty="0"/>
          </a:p>
        </p:txBody>
      </p:sp>
      <p:pic>
        <p:nvPicPr>
          <p:cNvPr id="3076" name="Picture 4" descr="C:\Users\Admin\Desktop\IMG_20150512_1621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4210080" cy="5072098"/>
          </a:xfrm>
          <a:prstGeom prst="rect">
            <a:avLst/>
          </a:prstGeom>
          <a:noFill/>
        </p:spPr>
      </p:pic>
      <p:pic>
        <p:nvPicPr>
          <p:cNvPr id="3077" name="Picture 5" descr="C:\Users\Admin\Desktop\IMG_20150512_1622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56950" y="1500174"/>
            <a:ext cx="3821100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Конструирование «Военная база»</a:t>
            </a:r>
            <a:endParaRPr lang="ru-RU" b="1" dirty="0"/>
          </a:p>
        </p:txBody>
      </p:sp>
      <p:pic>
        <p:nvPicPr>
          <p:cNvPr id="4098" name="Picture 2" descr="C:\Users\Admin\Desktop\фото\Camera\IMG_20150512_1623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4210080" cy="5214974"/>
          </a:xfrm>
          <a:prstGeom prst="rect">
            <a:avLst/>
          </a:prstGeom>
          <a:noFill/>
        </p:spPr>
      </p:pic>
      <p:pic>
        <p:nvPicPr>
          <p:cNvPr id="4099" name="Picture 3" descr="C:\Users\Admin\Desktop\фото\Camera\IMG_20150512_1623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15803" y="1428736"/>
            <a:ext cx="3971039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 smtClean="0"/>
              <a:t>Участие в митинге с родителями</a:t>
            </a:r>
            <a:endParaRPr lang="ru-RU" sz="4000" b="1" i="1" dirty="0"/>
          </a:p>
        </p:txBody>
      </p:sp>
      <p:pic>
        <p:nvPicPr>
          <p:cNvPr id="2052" name="Picture 4" descr="C:\Users\Admin\Desktop\фото\Camera\IMG_20150509_111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8643998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о\Camera\IMG_20150509_111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Утренник, посвященный Дню Победы</a:t>
            </a:r>
            <a:endParaRPr lang="ru-RU" sz="3600" b="1" dirty="0"/>
          </a:p>
        </p:txBody>
      </p:sp>
      <p:pic>
        <p:nvPicPr>
          <p:cNvPr id="1026" name="Picture 2" descr="C:\Users\Admin\Desktop\image (4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3643338" cy="5429288"/>
          </a:xfrm>
          <a:prstGeom prst="rect">
            <a:avLst/>
          </a:prstGeom>
          <a:noFill/>
        </p:spPr>
      </p:pic>
      <p:pic>
        <p:nvPicPr>
          <p:cNvPr id="1027" name="Picture 3" descr="C:\Users\Admin\Desktop\image (5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00628" y="1285860"/>
            <a:ext cx="3500462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Утренник, посвященный Дню Победы</a:t>
            </a:r>
            <a:endParaRPr lang="ru-RU" sz="3600" b="1" dirty="0"/>
          </a:p>
        </p:txBody>
      </p:sp>
      <p:pic>
        <p:nvPicPr>
          <p:cNvPr id="2050" name="Picture 2" descr="C:\Users\Admin\Desktop\imag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4214842" cy="2857520"/>
          </a:xfrm>
          <a:prstGeom prst="rect">
            <a:avLst/>
          </a:prstGeom>
          <a:noFill/>
        </p:spPr>
      </p:pic>
      <p:pic>
        <p:nvPicPr>
          <p:cNvPr id="2054" name="Picture 6" descr="C:\Users\Admin\Desktop\imag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714752"/>
            <a:ext cx="4181476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85720" y="357166"/>
            <a:ext cx="857256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Цели:</a:t>
            </a:r>
            <a:endParaRPr kumimoji="0" lang="ru-RU" sz="24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Дать представлений о том, как русские люди защищали нашу Родину в годы Великой Отечественной войны и как об этом помнят ныне живущие.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24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Обобщать и расширять знания детей об истории Великой Отечественной войны.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Обобщать и расширять знания о  героях войны и о  подвигах юных  героев,  о боевой технике.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Способствовать формированию чувства гордости за свой народ, его боевые заслуги.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Продолжать развивать творческие способности в рамках реализации проекта.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Продолжать расширять сотрудничество с родителями воспитанников.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 уважение к защитникам Отечества, памяти павших бойцов, ветеранам ВОВ.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endParaRPr lang="ru-RU" sz="20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Сроки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реализации: с 27 апреля по 15 мая 2015г.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Утренник, посвященный Дню Победы</a:t>
            </a:r>
            <a:endParaRPr lang="ru-RU" sz="3600" b="1" dirty="0"/>
          </a:p>
        </p:txBody>
      </p:sp>
      <p:pic>
        <p:nvPicPr>
          <p:cNvPr id="3074" name="Picture 2" descr="C:\Users\Admin\Desktop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16"/>
            <a:ext cx="8229600" cy="2214578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СПАСИБО ЗА ВНИМАНИЕ</a:t>
            </a:r>
            <a:endParaRPr lang="ru-RU" sz="4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/>
              <a:t>Экскурсия к памятнику погибшим солдатам</a:t>
            </a:r>
            <a:endParaRPr lang="ru-RU" sz="2800" b="1" i="1" dirty="0"/>
          </a:p>
        </p:txBody>
      </p:sp>
      <p:pic>
        <p:nvPicPr>
          <p:cNvPr id="22530" name="Picture 2" descr="C:\Users\Admin\Downloads\imag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фото\Camera\IMG_20150506_173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8858312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фото\Camera\IMG_20150506_074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 smtClean="0"/>
              <a:t>Аппликация «Я служу Отчизне»</a:t>
            </a:r>
            <a:endParaRPr lang="ru-RU" sz="4000" b="1" i="1" dirty="0"/>
          </a:p>
        </p:txBody>
      </p:sp>
      <p:pic>
        <p:nvPicPr>
          <p:cNvPr id="19458" name="Picture 2" descr="C:\Users\Admin\Desktop\фото\Camera\IMG_20150429_142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8572560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/>
              <a:t>Выставка рисунков</a:t>
            </a:r>
            <a:endParaRPr lang="ru-RU" sz="4000" b="1" i="1" dirty="0"/>
          </a:p>
        </p:txBody>
      </p:sp>
      <p:pic>
        <p:nvPicPr>
          <p:cNvPr id="1026" name="Picture 2" descr="C:\Users\Admin\Desktop\фото\IMG_20150519_135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8715436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Районный конкурс чтецов</a:t>
            </a:r>
            <a:br>
              <a:rPr lang="ru-RU" b="1" i="1" dirty="0" smtClean="0"/>
            </a:br>
            <a:r>
              <a:rPr lang="ru-RU" b="1" i="1" dirty="0" smtClean="0"/>
              <a:t>1 место- </a:t>
            </a:r>
            <a:r>
              <a:rPr lang="ru-RU" b="1" i="1" dirty="0" err="1" smtClean="0"/>
              <a:t>Зубакин</a:t>
            </a:r>
            <a:r>
              <a:rPr lang="ru-RU" b="1" i="1" dirty="0" smtClean="0"/>
              <a:t> Илья</a:t>
            </a:r>
            <a:endParaRPr lang="ru-RU" b="1" i="1" dirty="0"/>
          </a:p>
        </p:txBody>
      </p:sp>
      <p:pic>
        <p:nvPicPr>
          <p:cNvPr id="21506" name="Picture 2" descr="J:\февраль Смешарики\DSC047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00200"/>
            <a:ext cx="3816578" cy="5043510"/>
          </a:xfrm>
          <a:prstGeom prst="rect">
            <a:avLst/>
          </a:prstGeom>
          <a:noFill/>
        </p:spPr>
      </p:pic>
      <p:pic>
        <p:nvPicPr>
          <p:cNvPr id="21507" name="Picture 3" descr="J:\февраль Смешарики\DSC047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30529" y="1600200"/>
            <a:ext cx="347394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Районный конкурс чтецов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82" name="Picture 2" descr="C:\Users\Admin\Desktop\фото\Camera\IMG_20150430_1141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00108"/>
            <a:ext cx="8215370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142</TotalTime>
  <Words>113</Words>
  <Application>Microsoft Office PowerPoint</Application>
  <PresentationFormat>Экран (4:3)</PresentationFormat>
  <Paragraphs>31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Слайд 1</vt:lpstr>
      <vt:lpstr>Слайд 2</vt:lpstr>
      <vt:lpstr>Экскурсия к памятнику погибшим солдатам</vt:lpstr>
      <vt:lpstr>Слайд 4</vt:lpstr>
      <vt:lpstr>Слайд 5</vt:lpstr>
      <vt:lpstr>Аппликация «Я служу Отчизне»</vt:lpstr>
      <vt:lpstr>Выставка рисунков</vt:lpstr>
      <vt:lpstr>Районный конкурс чтецов 1 место- Зубакин Илья</vt:lpstr>
      <vt:lpstr>Районный конкурс чтецов </vt:lpstr>
      <vt:lpstr>Спортивное развлечение</vt:lpstr>
      <vt:lpstr>Спортивное развлечение</vt:lpstr>
      <vt:lpstr>Спортивное развлечение</vt:lpstr>
      <vt:lpstr>Выставка художественной литературы о ВОВ</vt:lpstr>
      <vt:lpstr>Конструирование «Военная база»</vt:lpstr>
      <vt:lpstr>Конструирование «Военная база»</vt:lpstr>
      <vt:lpstr>Участие в митинге с родителями</vt:lpstr>
      <vt:lpstr>Слайд 17</vt:lpstr>
      <vt:lpstr>Утренник, посвященный Дню Победы</vt:lpstr>
      <vt:lpstr>Утренник, посвященный Дню Победы</vt:lpstr>
      <vt:lpstr>Утренник, посвященный Дню Победы</vt:lpstr>
      <vt:lpstr>СПАСИБО ЗА ВНИМАНИЕ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19</cp:revision>
  <dcterms:created xsi:type="dcterms:W3CDTF">2015-05-06T13:40:20Z</dcterms:created>
  <dcterms:modified xsi:type="dcterms:W3CDTF">2015-09-15T13:15:52Z</dcterms:modified>
</cp:coreProperties>
</file>