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83" r:id="rId3"/>
    <p:sldId id="257" r:id="rId4"/>
    <p:sldId id="272" r:id="rId5"/>
    <p:sldId id="268" r:id="rId6"/>
    <p:sldId id="269" r:id="rId7"/>
    <p:sldId id="270" r:id="rId8"/>
    <p:sldId id="264" r:id="rId9"/>
    <p:sldId id="265" r:id="rId10"/>
    <p:sldId id="273" r:id="rId11"/>
    <p:sldId id="276" r:id="rId12"/>
    <p:sldId id="274" r:id="rId13"/>
    <p:sldId id="279" r:id="rId14"/>
    <p:sldId id="277" r:id="rId15"/>
    <p:sldId id="275" r:id="rId16"/>
    <p:sldId id="278" r:id="rId17"/>
    <p:sldId id="281" r:id="rId18"/>
    <p:sldId id="282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639F4-33E0-41E3-99ED-C41FC82782C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04F00-B53F-496A-8A3C-950D28534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5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y-sunshine.ru/razvitie-melkoi-motorik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hyperlink" Target="http://my-sunshine.ru/kak-nauchit-rebenka-razgovariva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ндаринка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ндаринка\Desktop\57fddbe1a6313157b7a2e991.jpg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428604"/>
            <a:ext cx="4071966" cy="5697559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Резание - это, в общем-то, действия открывания-закрывания ножниц вокруг кусочка бумаги, что приводит к его разрезанию. В самом начале знакомства ребенка с ножницами рекомендуем подготовить полоски бумаги, разрезать которые поперек можно одним взмахом тех ножниц, которые вы доверите ребенку.  Резание поможет ребенку развить мелкую мускулатуру рук, необходимую для того, чтобы в будущем надрезать длинные линии без уставания руки. И мы снова обращаем ваше внимание на то, что данному этапу необходимо уделить достаточное время. </a:t>
            </a:r>
          </a:p>
          <a:p>
            <a:endParaRPr lang="ru-RU" dirty="0"/>
          </a:p>
        </p:txBody>
      </p:sp>
      <p:pic>
        <p:nvPicPr>
          <p:cNvPr id="8195" name="Picture 3" descr="C:\Users\Мандаринка\Desktop\DSC044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28604"/>
            <a:ext cx="478634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ндаринка\Desktop\57fddbe1a6313157b7a2e991.jpg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428604"/>
            <a:ext cx="3571900" cy="5697559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Умение владеть ножницами играет важную роль в становлении навыков мелкой моторики и помогает не просто держать карандаш, фломастер и ручку в руках, но и искусно владеть ими. Научившись вырезать, ребенок легче освоит навык аккуратного письма. “Вырезание” как занятие лишь звучит знакомо и просто, но на деле важно не упустить наиболее чувствительный к развитию этого навыка возраст,  регулярно стимулируя ребенка тренироваться в этом занятии с помощью доступных упражнений.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C:\Users\Мандаринка\Desktop\фото ноябрь\DSC044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28604"/>
            <a:ext cx="490061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ндаринка\Desktop\57fddbe1a6313157b7a2e991.jpg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008313" cy="576899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В то же время, ребенок сам являются мастером, учится создавать, и может потом использовать свои работы для подарков или украшения квартиры (например, открытки, выполненные в виде аппликаций).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3" name="Picture 3" descr="C:\Users\Мандаринка\Desktop\DSC030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642918"/>
            <a:ext cx="511175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ндаринка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57176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</a:rPr>
              <a:t>Аппликация как средство развития художественных способностей очень актуальна на сегодняшний момент, потому что включает в себя настолько разнообразный спектр различных приёмов и техник позволяющих развить творчество ребёнка, ведь аппликация - один из самых любимых детьми видов изобразительной деятельности: детей радует яркий цвет бумаги, удачное ритмическое расположение фигур, большой интерес вызывает у них техника вырезания и наклеивания. Дети, выполняя аппликационные работы, приобретают </a:t>
            </a:r>
            <a:endParaRPr lang="ru-RU" sz="1800" b="1" i="1" dirty="0">
              <a:solidFill>
                <a:srgbClr val="C00000"/>
              </a:solidFill>
            </a:endParaRPr>
          </a:p>
        </p:txBody>
      </p:sp>
      <p:pic>
        <p:nvPicPr>
          <p:cNvPr id="14339" name="Picture 3" descr="C:\Users\Мандаринка\Desktop\DSC042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71810"/>
            <a:ext cx="4038600" cy="3357586"/>
          </a:xfrm>
          <a:prstGeom prst="rect">
            <a:avLst/>
          </a:prstGeom>
          <a:noFill/>
        </p:spPr>
      </p:pic>
      <p:pic>
        <p:nvPicPr>
          <p:cNvPr id="14340" name="Picture 4" descr="C:\Users\Мандаринка\Desktop\DSC028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00372"/>
            <a:ext cx="403860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ндаринка\Desktop\57fddbe1a6313157b7a2e991.jpg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Занятия аппликацией способствуют развитию математических представлений. Дошкольники знакомятся с названиями и признаками простейших геометрических форм, получают представление о пространственном положении предметов и их частей (слева, справа, в углу, в центре и т. д.) и величин (больше, меньше). Эти сложные понятия легко усваиваются детьми в процессе создания декоративного узора или при изображении предмета по частям.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5362" name="Picture 2" descr="C:\Users\Мандаринка\Desktop\DSC04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00372"/>
            <a:ext cx="4038600" cy="3214710"/>
          </a:xfrm>
          <a:prstGeom prst="rect">
            <a:avLst/>
          </a:prstGeom>
          <a:noFill/>
        </p:spPr>
      </p:pic>
      <p:pic>
        <p:nvPicPr>
          <p:cNvPr id="15363" name="Picture 3" descr="C:\Users\Мандаринка\Desktop\DSC040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00372"/>
            <a:ext cx="403860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ндаринка\Desktop\57fddbe1a6313157b7a2e991.jpg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274638"/>
            <a:ext cx="5929354" cy="25828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Мандаринка\Desktop\DSC028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3960000" cy="3429499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</p:pic>
      <p:pic>
        <p:nvPicPr>
          <p:cNvPr id="16387" name="Picture 3" descr="C:\Users\Мандаринка\Desktop\DSC042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4857751" y="3500438"/>
            <a:ext cx="3914469" cy="3024000"/>
          </a:xfrm>
          <a:prstGeom prst="ellipse">
            <a:avLst/>
          </a:prstGeom>
          <a:noFill/>
          <a:effectLst>
            <a:softEdge rad="12700"/>
          </a:effectLst>
        </p:spPr>
      </p:pic>
      <p:pic>
        <p:nvPicPr>
          <p:cNvPr id="16388" name="Picture 4" descr="C:\Users\Мандаринка\Desktop\DSC03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4150314" cy="2952000"/>
          </a:xfrm>
          <a:prstGeom prst="ellipse">
            <a:avLst/>
          </a:prstGeom>
          <a:noFill/>
        </p:spPr>
      </p:pic>
      <p:pic>
        <p:nvPicPr>
          <p:cNvPr id="16389" name="Picture 5" descr="C:\Users\Мандаринка\Desktop\DSC042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0"/>
            <a:ext cx="4572000" cy="3429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ндаринка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3315" name="Picture 3" descr="C:\Users\Мандаринка\Desktop\DSC04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824285" cy="3240000"/>
          </a:xfrm>
          <a:prstGeom prst="ellipse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13317" name="Picture 5" descr="C:\Users\Мандаринка\Desktop\фото ноябрь\DSC04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429000"/>
            <a:ext cx="4572000" cy="3429000"/>
          </a:xfrm>
          <a:prstGeom prst="smileyFace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3318" name="Picture 6" descr="C:\Users\Мандаринка\Desktop\фото ноябрь\DSC04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58000"/>
            <a:ext cx="4800000" cy="3600000"/>
          </a:xfrm>
          <a:prstGeom prst="ellipse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3319" name="Picture 7" descr="C:\Users\Мандаринка\Desktop\фото ноябрь\DSC042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0"/>
            <a:ext cx="3571900" cy="3351396"/>
          </a:xfrm>
          <a:prstGeom prst="ellipse">
            <a:avLst/>
          </a:prstGeom>
          <a:noFill/>
          <a:scene3d>
            <a:camera prst="perspectiveContrastingLeftFacing"/>
            <a:lightRig rig="threePt" dir="t"/>
          </a:scene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ндаринка\Desktop\0009-009-Zajka-seryj-umyvaets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</p:spPr>
      </p:pic>
      <p:pic>
        <p:nvPicPr>
          <p:cNvPr id="18434" name="Picture 2" descr="C:\Users\Мандаринка\Desktop\фото ноябрь\DSC043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04"/>
            <a:ext cx="4643470" cy="3115063"/>
          </a:xfrm>
          <a:prstGeom prst="ellipse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8435" name="Picture 3" descr="C:\Users\Мандаринка\Desktop\фото ноябрь\DSC04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14290"/>
            <a:ext cx="4357686" cy="3385710"/>
          </a:xfrm>
          <a:prstGeom prst="ellipse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1026" name="Picture 2" descr="C:\Users\Мандаринка\Desktop\kBpEg6T2Mb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82000"/>
            <a:ext cx="4500000" cy="3375000"/>
          </a:xfrm>
          <a:prstGeom prst="ellipse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027" name="Picture 3" descr="D:\вика\апппликация 16 г\DSC037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54000"/>
            <a:ext cx="4272000" cy="3204000"/>
          </a:xfrm>
          <a:prstGeom prst="ellipse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ндаринка\Desktop\57fddbe1a6313157b7a2e9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  <p:pic>
        <p:nvPicPr>
          <p:cNvPr id="3" name="Picture 7" descr="C:\Users\Мандаринка\Desktop\фото ноябрь\DSC04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214686"/>
            <a:ext cx="4392000" cy="332727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Мандаринка\Desktop\фото ноябрь\DSC04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04"/>
            <a:ext cx="3643338" cy="314324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TopRight"/>
            <a:lightRig rig="threePt" dir="t"/>
          </a:scene3d>
        </p:spPr>
      </p:pic>
      <p:pic>
        <p:nvPicPr>
          <p:cNvPr id="3076" name="Picture 4" descr="C:\Users\Мандаринка\Desktop\фото ноябрь\DSC042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00042"/>
            <a:ext cx="3878607" cy="3024000"/>
          </a:xfrm>
          <a:prstGeom prst="roundRect">
            <a:avLst/>
          </a:prstGeom>
          <a:noFill/>
          <a:effectLst>
            <a:softEdge rad="1270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ндаринка\Desktop\0009-009-Zajka-seryj-umyvaets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144000" cy="7072290"/>
          </a:xfrm>
          <a:prstGeom prst="rect">
            <a:avLst/>
          </a:prstGeom>
          <a:noFill/>
        </p:spPr>
      </p:pic>
      <p:pic>
        <p:nvPicPr>
          <p:cNvPr id="2050" name="Picture 2" descr="D:\вика\апппликация 16 г\DSC03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3960000" cy="3168002"/>
          </a:xfrm>
          <a:prstGeom prst="round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2053" name="Picture 5" descr="C:\Users\Мандаринка\Desktop\фото ноябрь\DSC04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214686"/>
            <a:ext cx="4322747" cy="3643314"/>
          </a:xfrm>
          <a:prstGeom prst="round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2056" name="Picture 8" descr="C:\Users\Мандаринка\Desktop\фото ноябрь\DSC04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14290"/>
            <a:ext cx="4286280" cy="3071834"/>
          </a:xfrm>
          <a:prstGeom prst="round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2057" name="Picture 9" descr="C:\Users\Мандаринка\Desktop\группа сказка\DSC040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143248"/>
            <a:ext cx="4500562" cy="3571876"/>
          </a:xfrm>
          <a:prstGeom prst="roundRect">
            <a:avLst/>
          </a:prstGeom>
          <a:noFill/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даринка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715148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4400" b="1" i="1" dirty="0" smtClean="0">
                <a:solidFill>
                  <a:srgbClr val="00B050"/>
                </a:solidFill>
              </a:rPr>
              <a:t>Презентация Аппликация </a:t>
            </a:r>
          </a:p>
          <a:p>
            <a:r>
              <a:rPr lang="ru-RU" sz="4400" b="1" i="1" dirty="0" err="1" smtClean="0">
                <a:solidFill>
                  <a:srgbClr val="00B050"/>
                </a:solidFill>
              </a:rPr>
              <a:t>Федотова.В.В</a:t>
            </a:r>
            <a:r>
              <a:rPr lang="ru-RU" sz="4400" b="1" i="1" dirty="0" smtClean="0">
                <a:solidFill>
                  <a:srgbClr val="00B050"/>
                </a:solidFill>
              </a:rPr>
              <a:t>.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Мандаринка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715148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 smtClean="0"/>
              <a:t>Аппликация– вид творчества, который представляет собой наклеивание на поверхность из какого-либо материала различных кусочков другого материала либо фактуры, цвета. Аппликация из бумаги представляет собой наклеивание бумажных элементов различного цвета и формы на лист картона или бумаги.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2056" name="Picture 8" descr="C:\Users\Мандаринка\Desktop\DSC033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7" name="Picture 9" descr="C:\Users\Мандаринка\Desktop\DSC028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28736"/>
            <a:ext cx="421008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ндаринка\Desktop\0009-009-Zajka-seryj-umyvaets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>Занятия таким видом творчества несут для детей огромную пользу. Аппликация развивает полезные качества, такие, как усидчивость, самостоятельность, аккуратность и терпение. Необходимость вырезать, раскладывать и наклеивать мелкие детали, развивает мелкую моторику рук ребенка.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11267" name="Picture 3" descr="C:\Users\Мандаринка\Desktop\DSC042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6141" y="1857375"/>
            <a:ext cx="5691718" cy="4268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ндаринка\Desktop\0002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</p:spPr>
      </p:pic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2643174" y="612775"/>
            <a:ext cx="6500826" cy="4114800"/>
          </a:xfrm>
        </p:spPr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285852" y="4786322"/>
            <a:ext cx="8001056" cy="178595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Упражнения с бумагой не только развивают мелкую моторику пальцев рук, но и помогают ребенку освободиться от накопившегося раздражения, сбросить негативную энергию.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Мандаринка\Desktop\DSC04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7166"/>
            <a:ext cx="685801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ндаринка\Desktop\fCSBXn84hs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92935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Аппликация развивает у ребенка творческие и умственные способности. При помощи такой творческой работы дети  знакомятся с понятием формы, величины и цвета, учатся находить различные и одинаковые детали и знакомятся с понятиями большого и маленького. Кроме того, ребенок  учится творческому подходу к созданию своих поделок, развивает воображение, выделяет  главное из всех объектов и видеть целое, которое состоит из деталей.</a:t>
            </a:r>
          </a:p>
          <a:p>
            <a:endParaRPr lang="ru-RU" dirty="0"/>
          </a:p>
        </p:txBody>
      </p:sp>
      <p:pic>
        <p:nvPicPr>
          <p:cNvPr id="6147" name="Picture 3" descr="C:\Users\Мандаринка\Desktop\DSC040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20713"/>
            <a:ext cx="4038600" cy="538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ндаринка\Desktop\582dcfbb496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2844" y="285728"/>
            <a:ext cx="37147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Благодаря художественному вырезанию из бумаги дети отлично развивают 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мелкую моторику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, что напрямую связано с 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речью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 и мыслительным процессом. Родители, занимающиеся вырезанием со своими детьми, делают большой вклад в их развитие, даже не подозревая об этом. Основное, на что следует обратить пристальное внимание – техника безопасности при работе с колюще–режущими предметам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1" name="Picture 3" descr="C:\Users\Мандаринка\Desktop\DSC04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857232"/>
            <a:ext cx="492919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ндаринка\Desktop\0002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2500298" y="285728"/>
            <a:ext cx="6357982" cy="4441847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85852" y="4857760"/>
            <a:ext cx="7500990" cy="1785950"/>
          </a:xfrm>
        </p:spPr>
        <p:txBody>
          <a:bodyPr>
            <a:normAutofit fontScale="92500"/>
          </a:bodyPr>
          <a:lstStyle/>
          <a:p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Умение уверенно пользоваться ножницами играет особую роль в развитии ручной умелости.</a:t>
            </a:r>
          </a:p>
          <a:p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Ребёнка необходимо обучить основным приёмам вырезания: навыкам резания по прямой, умению вырезать различные формы (прямоугольные, овальные, круглые), навыку силуэтного вырезания. Процесс вырезания способствует выработке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скоординированности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 движений, зрительно-пространственной ориентировки.</a:t>
            </a:r>
          </a:p>
          <a:p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123" name="Picture 3" descr="C:\Users\Мандаринка\Desktop\фото ноябрь\DSC04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3" y="357166"/>
            <a:ext cx="664373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ндаринка\Desktop\0009-009-Zajka-seryj-umyvaets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2"/>
          <p:cNvSpPr>
            <a:spLocks noGrp="1"/>
          </p:cNvSpPr>
          <p:nvPr>
            <p:ph type="body" sz="half" idx="2"/>
          </p:nvPr>
        </p:nvSpPr>
        <p:spPr>
          <a:xfrm>
            <a:off x="457200" y="357188"/>
            <a:ext cx="3008313" cy="576897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800" b="1" i="1" dirty="0" smtClean="0">
                <a:solidFill>
                  <a:srgbClr val="C00000"/>
                </a:solidFill>
              </a:rPr>
              <a:t>Важный навык, который помогает научить ребенка вырезать ножницами - это координация руки и глаза, а также координация обоих полушарий мозга. К примеру, для того, чтобы вырезать квадрат, ребенку приходится не только двигать ножницами по шаблону, но и поправлять лист бумаги другой рукой, направляя его на нужное расстояние и поворачивая на нужный угол. А это совсем не то же самое, что “открыть-закрыть” ножницы.  </a:t>
            </a:r>
          </a:p>
          <a:p>
            <a:endParaRPr lang="ru-RU" sz="1800" b="1" i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9219" name="Picture 3" descr="C:\Users\Мандаринка\Desktop\фото ноябрь\DSC044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271</TotalTime>
  <Words>547</Words>
  <Application>Microsoft Office PowerPoint</Application>
  <PresentationFormat>Экран (4:3)</PresentationFormat>
  <Paragraphs>18</Paragraphs>
  <Slides>19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Аппликация– вид творчества, который представляет собой наклеивание на поверхность из какого-либо материала различных кусочков другого материала либо фактуры, цвета. Аппликация из бумаги представляет собой наклеивание бумажных элементов различного цвета и формы на лист картона или бумаги. </vt:lpstr>
      <vt:lpstr>Занятия таким видом творчества несут для детей огромную пользу. Аппликация развивает полезные качества, такие, как усидчивость, самостоятельность, аккуратность и терпение. Необходимость вырезать, раскладывать и наклеивать мелкие детали, развивает мелкую моторику рук ребенка.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Аппликация как средство развития художественных способностей очень актуальна на сегодняшний момент, потому что включает в себя настолько разнообразный спектр различных приёмов и техник позволяющих развить творчество ребёнка, ведь аппликация - один из самых любимых детьми видов изобразительной деятельности: детей радует яркий цвет бумаги, удачное ритмическое расположение фигур, большой интерес вызывает у них техника вырезания и наклеивания. Дети, выполняя аппликационные работы, приобретают </vt:lpstr>
      <vt:lpstr>Занятия аппликацией способствуют развитию математических представлений. Дошкольники знакомятся с названиями и признаками простейших геометрических форм, получают представление о пространственном положении предметов и их частей (слева, справа, в углу, в центре и т. д.) и величин (больше, меньше). Эти сложные понятия легко усваиваются детьми в процессе создания декоративного узора или при изображении предмета по частям.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Мандаринка</dc:creator>
  <cp:lastModifiedBy>Виктория</cp:lastModifiedBy>
  <cp:revision>28</cp:revision>
  <dcterms:created xsi:type="dcterms:W3CDTF">2016-12-02T18:44:54Z</dcterms:created>
  <dcterms:modified xsi:type="dcterms:W3CDTF">2016-12-05T13:22:53Z</dcterms:modified>
</cp:coreProperties>
</file>