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B3671-D0D4-444C-801F-7305926F801A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9126-E36C-4755-9184-8C5DD6D79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67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49126-E36C-4755-9184-8C5DD6D79C7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77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4BF8-A0D2-41EC-B5BB-667590B4D0D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FE35-17D4-40D5-B7F5-0F4EACAC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29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4BF8-A0D2-41EC-B5BB-667590B4D0D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FE35-17D4-40D5-B7F5-0F4EACAC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24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4BF8-A0D2-41EC-B5BB-667590B4D0D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FE35-17D4-40D5-B7F5-0F4EACAC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3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4BF8-A0D2-41EC-B5BB-667590B4D0D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FE35-17D4-40D5-B7F5-0F4EACAC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43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4BF8-A0D2-41EC-B5BB-667590B4D0D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FE35-17D4-40D5-B7F5-0F4EACAC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08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4BF8-A0D2-41EC-B5BB-667590B4D0D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FE35-17D4-40D5-B7F5-0F4EACAC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25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4BF8-A0D2-41EC-B5BB-667590B4D0D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FE35-17D4-40D5-B7F5-0F4EACAC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1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4BF8-A0D2-41EC-B5BB-667590B4D0D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FE35-17D4-40D5-B7F5-0F4EACAC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22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4BF8-A0D2-41EC-B5BB-667590B4D0D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FE35-17D4-40D5-B7F5-0F4EACAC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78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4BF8-A0D2-41EC-B5BB-667590B4D0D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FE35-17D4-40D5-B7F5-0F4EACAC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90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34BF8-A0D2-41EC-B5BB-667590B4D0D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FFE35-17D4-40D5-B7F5-0F4EACAC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41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34BF8-A0D2-41EC-B5BB-667590B4D0DB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FFE35-17D4-40D5-B7F5-0F4EACAC96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49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2"/>
            <a:ext cx="12192001" cy="68514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07718" y="1556546"/>
            <a:ext cx="8645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«</a:t>
            </a:r>
            <a:r>
              <a:rPr lang="ru-RU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Эбру</a:t>
            </a:r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– рисование на воде»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8483" y="250039"/>
            <a:ext cx="8464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Исследовательский проект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75656" y="5571198"/>
            <a:ext cx="55542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FF0000"/>
                </a:solidFill>
              </a:rPr>
              <a:t>Автор проекта: </a:t>
            </a:r>
            <a:r>
              <a:rPr lang="ru-RU" sz="2800" b="1" dirty="0" err="1" smtClean="0">
                <a:ln/>
                <a:solidFill>
                  <a:srgbClr val="FF0000"/>
                </a:solidFill>
              </a:rPr>
              <a:t>Турлачева</a:t>
            </a:r>
            <a:r>
              <a:rPr lang="ru-RU" sz="2800" b="1" dirty="0" smtClean="0">
                <a:ln/>
                <a:solidFill>
                  <a:srgbClr val="FF0000"/>
                </a:solidFill>
              </a:rPr>
              <a:t> Милана</a:t>
            </a:r>
            <a:endParaRPr lang="ru-RU" sz="2800" b="1" dirty="0">
              <a:ln/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t="6714" r="2684" b="-1"/>
          <a:stretch/>
        </p:blipFill>
        <p:spPr>
          <a:xfrm>
            <a:off x="2902945" y="2772646"/>
            <a:ext cx="5765075" cy="25144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0998" y="6116872"/>
            <a:ext cx="871235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2800" b="1" dirty="0" smtClean="0">
                <a:ln/>
                <a:solidFill>
                  <a:srgbClr val="FF0000"/>
                </a:solidFill>
              </a:rPr>
              <a:t>Руководитель проекта: Доненко Марина Ивановна</a:t>
            </a:r>
            <a:endParaRPr lang="ru-RU" sz="28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7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2"/>
            <a:ext cx="12192001" cy="68514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82378" y="433141"/>
            <a:ext cx="4287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Приготовили:</a:t>
            </a:r>
            <a:endParaRPr lang="ru-RU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5314" y="1173370"/>
            <a:ext cx="54040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1. Специальные краски</a:t>
            </a:r>
            <a:endParaRPr lang="ru-RU" sz="40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60" t="13738"/>
          <a:stretch/>
        </p:blipFill>
        <p:spPr>
          <a:xfrm rot="5400000">
            <a:off x="8159929" y="2899961"/>
            <a:ext cx="4023363" cy="2264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3" r="4114" b="32837"/>
          <a:stretch/>
        </p:blipFill>
        <p:spPr>
          <a:xfrm rot="5400000">
            <a:off x="883919" y="2660469"/>
            <a:ext cx="3265715" cy="21945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82273" y="2096700"/>
            <a:ext cx="41760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2.Емкость для воды</a:t>
            </a:r>
            <a:endParaRPr lang="ru-RU" sz="3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5397" y="2967335"/>
            <a:ext cx="440120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Заготовки и кисточки</a:t>
            </a:r>
            <a:endParaRPr lang="ru-RU" sz="3200" b="1" cap="none" spc="0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t="7824"/>
          <a:stretch/>
        </p:blipFill>
        <p:spPr>
          <a:xfrm rot="5400000">
            <a:off x="5258462" y="3921017"/>
            <a:ext cx="2625634" cy="248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172"/>
            <a:ext cx="12192001" cy="68514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109457" y="416459"/>
            <a:ext cx="733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Узнала  о свойствах воды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2875" y="1792586"/>
            <a:ext cx="497700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Мокрая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Растворяет многие вещества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Успокаивает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Поднимает настроение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7030A0"/>
                </a:solidFill>
              </a:rPr>
              <a:t>Развивает моторику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4" b="4016"/>
          <a:stretch/>
        </p:blipFill>
        <p:spPr>
          <a:xfrm>
            <a:off x="6628897" y="2439961"/>
            <a:ext cx="5312624" cy="3897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8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8958"/>
            <a:ext cx="12192001" cy="6851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1885" y="851026"/>
            <a:ext cx="5803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Как училась </a:t>
            </a:r>
            <a:r>
              <a:rPr lang="ru-RU" sz="2800" dirty="0" smtClean="0">
                <a:solidFill>
                  <a:srgbClr val="FF0000"/>
                </a:solidFill>
              </a:rPr>
              <a:t>(ноябрь – декабрь)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8844" y="2082297"/>
            <a:ext cx="8111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rgbClr val="0070C0"/>
                </a:solidFill>
              </a:rPr>
              <a:t>Училась наносить краску на воду аккуратно и быстро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rgbClr val="0070C0"/>
                </a:solidFill>
              </a:rPr>
              <a:t>Училась выполнять движения специальными палочками для получения рисунка.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rgbClr val="0070C0"/>
                </a:solidFill>
              </a:rPr>
              <a:t>Смотрела видеоролики по этому направлению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rgbClr val="0070C0"/>
                </a:solidFill>
              </a:rPr>
              <a:t>Тренировалась</a:t>
            </a:r>
          </a:p>
          <a:p>
            <a:pPr marL="342900" indent="-342900">
              <a:buAutoNum type="arabicParenR"/>
            </a:pPr>
            <a:r>
              <a:rPr lang="ru-RU" sz="2400" b="1" dirty="0">
                <a:solidFill>
                  <a:srgbClr val="0070C0"/>
                </a:solidFill>
              </a:rPr>
              <a:t>С</a:t>
            </a:r>
            <a:r>
              <a:rPr lang="ru-RU" sz="2400" b="1" dirty="0" smtClean="0">
                <a:solidFill>
                  <a:srgbClr val="0070C0"/>
                </a:solidFill>
              </a:rPr>
              <a:t>оздавала свои узоры</a:t>
            </a: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38"/>
          <a:stretch/>
        </p:blipFill>
        <p:spPr>
          <a:xfrm>
            <a:off x="7985156" y="3159577"/>
            <a:ext cx="4006339" cy="332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1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2"/>
            <a:ext cx="12192001" cy="6851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9659" y="461727"/>
            <a:ext cx="4608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Что получилось </a:t>
            </a:r>
            <a:r>
              <a:rPr lang="ru-RU" sz="2000" dirty="0" smtClean="0">
                <a:solidFill>
                  <a:srgbClr val="FF0000"/>
                </a:solidFill>
              </a:rPr>
              <a:t>(январь 2016)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507" y="1674891"/>
            <a:ext cx="734236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Я научилась искусству рисования на воде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Узнала много нового и интересного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Узнала о свойствах и качествах воды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</a:rPr>
              <a:t>Познакомилась с разными чувствами и эмоциями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5"/>
          <a:stretch/>
        </p:blipFill>
        <p:spPr>
          <a:xfrm>
            <a:off x="8048531" y="3241141"/>
            <a:ext cx="4011581" cy="346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2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8958"/>
            <a:ext cx="12192001" cy="6851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4363" y="839612"/>
            <a:ext cx="5803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Что я умею?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203" y="2082297"/>
            <a:ext cx="68353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rgbClr val="0070C0"/>
                </a:solidFill>
              </a:rPr>
              <a:t>Я умею фантазировать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rgbClr val="0070C0"/>
                </a:solidFill>
              </a:rPr>
              <a:t>Делать выводы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rgbClr val="0070C0"/>
                </a:solidFill>
              </a:rPr>
              <a:t>Стала много думать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rgbClr val="0070C0"/>
                </a:solidFill>
              </a:rPr>
              <a:t>Чувствую настроение музыки, свое и других людей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rgbClr val="0070C0"/>
                </a:solidFill>
              </a:rPr>
              <a:t>Верю в свои силы</a:t>
            </a:r>
          </a:p>
          <a:p>
            <a:pPr marL="342900" indent="-342900">
              <a:buAutoNum type="arabicParenR"/>
            </a:pP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Могу справится с плохими эмоциями </a:t>
            </a:r>
          </a:p>
          <a:p>
            <a:pPr marL="342900" indent="-342900">
              <a:buAutoNum type="arabicParenR"/>
            </a:pPr>
            <a:r>
              <a:rPr lang="ru-RU" sz="2400" b="1" dirty="0" smtClean="0">
                <a:solidFill>
                  <a:srgbClr val="0070C0"/>
                </a:solidFill>
              </a:rPr>
              <a:t>Радую своих близких интересными рисунками</a:t>
            </a:r>
          </a:p>
          <a:p>
            <a:endParaRPr lang="ru-RU" sz="2400" b="1" dirty="0" smtClean="0">
              <a:solidFill>
                <a:srgbClr val="0070C0"/>
              </a:solidFill>
            </a:endParaRPr>
          </a:p>
          <a:p>
            <a:pPr marL="342900" indent="-342900">
              <a:buAutoNum type="arabicParenR"/>
            </a:pP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435" y="116801"/>
            <a:ext cx="4658511" cy="3120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3" t="15445" r="27822" b="10099"/>
          <a:stretch/>
        </p:blipFill>
        <p:spPr>
          <a:xfrm>
            <a:off x="7885569" y="3554437"/>
            <a:ext cx="4160260" cy="295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6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532"/>
            <a:ext cx="12192001" cy="6851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8064" y="1294646"/>
            <a:ext cx="70979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Теперь я точно знаю, что чудеса случаются…</a:t>
            </a:r>
          </a:p>
          <a:p>
            <a:pPr algn="ctr"/>
            <a:r>
              <a:rPr lang="ru-RU" sz="3200" i="1" dirty="0" smtClean="0">
                <a:solidFill>
                  <a:srgbClr val="FF0000"/>
                </a:solidFill>
              </a:rPr>
              <a:t>Если самому этого очень захотеть!</a:t>
            </a:r>
          </a:p>
          <a:p>
            <a:pPr marL="342900" indent="-342900">
              <a:buAutoNum type="arabicParenR"/>
            </a:pP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1" t="28064" r="60714" b="38031"/>
          <a:stretch/>
        </p:blipFill>
        <p:spPr>
          <a:xfrm>
            <a:off x="8074786" y="2426947"/>
            <a:ext cx="3718560" cy="38935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919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8958"/>
            <a:ext cx="12192001" cy="6851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1885" y="851026"/>
            <a:ext cx="5803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 </a:t>
            </a:r>
            <a:r>
              <a:rPr lang="ru-RU" sz="2800" b="1" dirty="0" err="1" smtClean="0">
                <a:solidFill>
                  <a:srgbClr val="FF0000"/>
                </a:solidFill>
              </a:rPr>
              <a:t>будующем</a:t>
            </a:r>
            <a:r>
              <a:rPr lang="ru-RU" sz="2800" b="1" dirty="0" smtClean="0">
                <a:solidFill>
                  <a:srgbClr val="FF0000"/>
                </a:solidFill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6459" y="1593410"/>
            <a:ext cx="7894623" cy="2925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Хочу стать настоящим художником рисования на воде. Буду учиться создавать интересные и неповторимые рисунки, дарить их людям.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9" r="17268"/>
          <a:stretch/>
        </p:blipFill>
        <p:spPr>
          <a:xfrm>
            <a:off x="7551392" y="3309337"/>
            <a:ext cx="4728172" cy="32705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775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4225"/>
            <a:ext cx="12192001" cy="6851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81885" y="851025"/>
            <a:ext cx="65094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Спасибо за </a:t>
            </a:r>
          </a:p>
          <a:p>
            <a:r>
              <a:rPr lang="ru-RU" sz="6600" b="1" dirty="0">
                <a:solidFill>
                  <a:srgbClr val="FF0000"/>
                </a:solidFill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</a:rPr>
              <a:t>                    внимание!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14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84069" y="48874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rgbClr val="366092"/>
                </a:solidFill>
                <a:effectLst/>
              </a:rPr>
              <a:t>Красота </a:t>
            </a:r>
            <a:r>
              <a:rPr lang="ru-RU" i="1" dirty="0" err="1" smtClean="0">
                <a:solidFill>
                  <a:srgbClr val="366092"/>
                </a:solidFill>
                <a:effectLst/>
              </a:rPr>
              <a:t>Эбру</a:t>
            </a:r>
            <a:r>
              <a:rPr lang="ru-RU" i="1" dirty="0" smtClean="0">
                <a:solidFill>
                  <a:srgbClr val="366092"/>
                </a:solidFill>
                <a:effectLst/>
              </a:rPr>
              <a:t> начинается с первой капли, которая попадает на воду. Рисунок рождается, обогащаясь цветом и формой. Рисунки на воде всегда неповторимы. Кисти и шила в руках мастера творят чудеса, создавая волшебные узоры. Когда мы переносим рисунок на бумагу или ткань, краски начинают играть радугой. И радовать окружающих своей самобытностью!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105" y="156739"/>
            <a:ext cx="4971359" cy="29576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8" t="264"/>
          <a:stretch/>
        </p:blipFill>
        <p:spPr>
          <a:xfrm>
            <a:off x="1122841" y="2688878"/>
            <a:ext cx="5233692" cy="375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2"/>
            <a:ext cx="12192001" cy="68514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1" t="28064" r="60714" b="38031"/>
          <a:stretch/>
        </p:blipFill>
        <p:spPr>
          <a:xfrm>
            <a:off x="661851" y="1141356"/>
            <a:ext cx="3718560" cy="38935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885510" y="502809"/>
            <a:ext cx="577378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ru-RU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Я,  девочка любознательная, всем 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интересуюсь 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 люблю экспериментировать. Однажды я увидела по телевизору технику рисования</a:t>
            </a:r>
          </a:p>
          <a:p>
            <a:r>
              <a:rPr lang="ru-RU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</a:t>
            </a:r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 воде, придя в садик я поделилась со своей воспитательницей Мариной</a:t>
            </a:r>
          </a:p>
          <a:p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Ивановной. </a:t>
            </a:r>
          </a:p>
          <a:p>
            <a:r>
              <a:rPr lang="ru-RU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Марина И. сказала, что знает об этой технике и предложила попробовать. </a:t>
            </a:r>
            <a:endParaRPr lang="ru-RU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1" t="28064" r="60714" b="38031"/>
          <a:stretch/>
        </p:blipFill>
        <p:spPr>
          <a:xfrm>
            <a:off x="643744" y="1168516"/>
            <a:ext cx="3718560" cy="38935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1742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532"/>
            <a:ext cx="12192001" cy="68514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06718"/>
            <a:ext cx="1182624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Проблема:</a:t>
            </a:r>
          </a:p>
          <a:p>
            <a:pPr algn="ctr"/>
            <a:endParaRPr lang="ru-RU" sz="54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Узнать как можно научиться технике </a:t>
            </a:r>
            <a:r>
              <a:rPr lang="ru-RU" sz="36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Эбру</a:t>
            </a:r>
            <a:r>
              <a:rPr lang="ru-RU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ru-RU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Где взять все</a:t>
            </a:r>
            <a:r>
              <a:rPr lang="ru-RU" sz="36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необходимое для рисования.</a:t>
            </a:r>
          </a:p>
          <a:p>
            <a:pPr algn="ctr"/>
            <a:r>
              <a:rPr lang="ru-RU" sz="36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Хочу заниматься интересным делом.</a:t>
            </a:r>
          </a:p>
          <a:p>
            <a:pPr algn="ctr"/>
            <a:r>
              <a:rPr lang="ru-RU" sz="36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Мои творческие способности плохо развиваются.</a:t>
            </a:r>
            <a:endParaRPr lang="ru-RU" sz="3600" b="1" cap="none" spc="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3600" b="1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585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6" y="0"/>
            <a:ext cx="12192000" cy="68869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0215" y="1173591"/>
            <a:ext cx="6052774" cy="51095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83315" y="250261"/>
            <a:ext cx="4489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Идея проекта: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34445" y="1821013"/>
            <a:ext cx="554736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Мы с мамой стали думать, как нам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ркшить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эти проблемы?</a:t>
            </a:r>
          </a:p>
          <a:p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Обратились за советом к нашей воспитательнице. </a:t>
            </a:r>
          </a:p>
          <a:p>
            <a:r>
              <a:rPr lang="ru-RU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Марина Ивановна рассказала о том, что ей известно об этой технике и предложила заказать краски по интернету и научится самим создавать картины.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91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630"/>
            <a:ext cx="12192001" cy="68514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74652" y="467975"/>
            <a:ext cx="44426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Цель проекта: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946" y="2967335"/>
            <a:ext cx="116261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Узнать все о свойствах воды.</a:t>
            </a:r>
          </a:p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Научится искусству рисования «</a:t>
            </a:r>
            <a:r>
              <a:rPr lang="ru-RU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Эбру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»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60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14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333358" y="485392"/>
            <a:ext cx="50898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Задачи проекта: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67766" y="1461407"/>
            <a:ext cx="78210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Изучить и научиться рисовать на воде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2156" y="2160423"/>
            <a:ext cx="547226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Создать для этого условия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1572" y="2967335"/>
            <a:ext cx="82488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Понять, хорошо это или плохо для меня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5829" y="3774247"/>
            <a:ext cx="106403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 это влияет на мои познавательные способности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89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6532"/>
            <a:ext cx="12192001" cy="68514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73345" y="363473"/>
            <a:ext cx="6045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Участники проекта: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1" t="15111" r="42474" b="38086"/>
          <a:stretch/>
        </p:blipFill>
        <p:spPr>
          <a:xfrm>
            <a:off x="1163370" y="1593410"/>
            <a:ext cx="1765426" cy="22362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0" t="39784" r="25252" b="25761"/>
          <a:stretch/>
        </p:blipFill>
        <p:spPr>
          <a:xfrm>
            <a:off x="8347296" y="1593410"/>
            <a:ext cx="2118511" cy="23629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593002" y="4551257"/>
            <a:ext cx="23357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</a:rPr>
              <a:t>Турлачева</a:t>
            </a:r>
            <a:r>
              <a:rPr lang="ru-RU" sz="3200" b="1" i="1" dirty="0" smtClean="0">
                <a:solidFill>
                  <a:srgbClr val="FF0000"/>
                </a:solidFill>
              </a:rPr>
              <a:t> Милана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7339" y="5151422"/>
            <a:ext cx="40650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Доненко Марина Ивановна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32"/>
            <a:ext cx="12192001" cy="68514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7896" y="93506"/>
            <a:ext cx="104820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Подготовка – 1 месяц (март 2016 г)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4411" y="1216912"/>
            <a:ext cx="46040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Что делали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54239" y="1278637"/>
            <a:ext cx="34485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Как делали</a:t>
            </a:r>
            <a:endParaRPr lang="ru-RU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0713" y="2406720"/>
            <a:ext cx="41714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b="1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Узнали все о технике </a:t>
            </a:r>
          </a:p>
          <a:p>
            <a:r>
              <a:rPr lang="ru-RU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ru-RU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Эбру</a:t>
            </a:r>
            <a:r>
              <a:rPr lang="ru-RU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 - рисование на воде</a:t>
            </a:r>
            <a:endParaRPr lang="ru-RU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0713" y="3010822"/>
            <a:ext cx="39938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b="1" cap="none" spc="0" dirty="0" smtClean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r>
              <a:rPr lang="ru-RU" b="1" cap="none" spc="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2. </a:t>
            </a:r>
            <a:r>
              <a:rPr lang="ru-RU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Подготовили оборудование и</a:t>
            </a:r>
          </a:p>
          <a:p>
            <a:r>
              <a:rPr lang="ru-RU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материалы для рисования</a:t>
            </a:r>
            <a:endParaRPr lang="ru-RU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0713" y="3898956"/>
            <a:ext cx="32730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b="1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Узнали о свойствах и </a:t>
            </a:r>
          </a:p>
          <a:p>
            <a:r>
              <a:rPr lang="ru-RU" b="1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качествах воды</a:t>
            </a:r>
            <a:endParaRPr lang="ru-RU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12965" y="2186769"/>
            <a:ext cx="28457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b="1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Искали в книгах, смотрели в интернете</a:t>
            </a:r>
            <a:endParaRPr lang="ru-RU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412965" y="3010822"/>
            <a:ext cx="3590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b="1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Заказали на сайте, сделали сами, </a:t>
            </a:r>
          </a:p>
          <a:p>
            <a:pPr algn="ctr"/>
            <a:r>
              <a:rPr lang="ru-RU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купили </a:t>
            </a:r>
            <a:endParaRPr lang="ru-RU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28636" y="3898956"/>
            <a:ext cx="3526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b="1" cap="none" spc="0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Провели опыты и эксперименты,</a:t>
            </a:r>
          </a:p>
          <a:p>
            <a:pPr algn="ctr"/>
            <a:r>
              <a:rPr lang="ru-RU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Наблюдали, делали выводы</a:t>
            </a:r>
            <a:endParaRPr lang="ru-RU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013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485</Words>
  <Application>Microsoft Office PowerPoint</Application>
  <PresentationFormat>Широкоэкранный</PresentationFormat>
  <Paragraphs>94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Федулова Алена Николаевна</dc:creator>
  <cp:lastModifiedBy>Федулова Алена Николаевна</cp:lastModifiedBy>
  <cp:revision>24</cp:revision>
  <dcterms:created xsi:type="dcterms:W3CDTF">2016-04-01T04:01:01Z</dcterms:created>
  <dcterms:modified xsi:type="dcterms:W3CDTF">2016-12-08T03:51:33Z</dcterms:modified>
</cp:coreProperties>
</file>