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9" r:id="rId11"/>
    <p:sldId id="271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028-3745-476B-BBF3-EECA592B686E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74D8-662A-42CD-82E9-F4497EBFF6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028-3745-476B-BBF3-EECA592B686E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74D8-662A-42CD-82E9-F4497EBFF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028-3745-476B-BBF3-EECA592B686E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74D8-662A-42CD-82E9-F4497EBFF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028-3745-476B-BBF3-EECA592B686E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74D8-662A-42CD-82E9-F4497EBFF6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028-3745-476B-BBF3-EECA592B686E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74D8-662A-42CD-82E9-F4497EBFF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028-3745-476B-BBF3-EECA592B686E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74D8-662A-42CD-82E9-F4497EBFF6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028-3745-476B-BBF3-EECA592B686E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74D8-662A-42CD-82E9-F4497EBFF6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028-3745-476B-BBF3-EECA592B686E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74D8-662A-42CD-82E9-F4497EBFF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028-3745-476B-BBF3-EECA592B686E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74D8-662A-42CD-82E9-F4497EBFF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028-3745-476B-BBF3-EECA592B686E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74D8-662A-42CD-82E9-F4497EBFF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028-3745-476B-BBF3-EECA592B686E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74D8-662A-42CD-82E9-F4497EBFF6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0A1028-3745-476B-BBF3-EECA592B686E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1D74D8-662A-42CD-82E9-F4497EBFF6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700" y="764704"/>
            <a:ext cx="7630616" cy="963538"/>
          </a:xfrm>
        </p:spPr>
        <p:txBody>
          <a:bodyPr/>
          <a:lstStyle/>
          <a:p>
            <a:r>
              <a:rPr lang="ru-RU" dirty="0" smtClean="0"/>
              <a:t>Волшебная вода</a:t>
            </a:r>
            <a:endParaRPr lang="ru-RU" dirty="0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003886"/>
            <a:ext cx="7848872" cy="47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81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123"/>
            <a:ext cx="878497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 во второй группе раннего возраста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Воспитатель: Прокофьева С. Б.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МБ ДОУ «Детский сад № 1» г. Луга 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"/>
            <a:ext cx="6732240" cy="414864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98" y="2924944"/>
            <a:ext cx="6912768" cy="38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0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48" y="3323113"/>
            <a:ext cx="5905454" cy="347503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" y="0"/>
            <a:ext cx="5359743" cy="364502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108"/>
            <a:ext cx="3804207" cy="334788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1" y="3645025"/>
            <a:ext cx="3229000" cy="31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0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21" y="3382964"/>
            <a:ext cx="5100451" cy="347503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994"/>
            <a:ext cx="5796136" cy="382505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80" y="35994"/>
            <a:ext cx="3514249" cy="336194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" y="3846300"/>
            <a:ext cx="402796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5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449" y="-260450"/>
            <a:ext cx="4005064" cy="452596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474548" cy="335699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88222"/>
            <a:ext cx="4474548" cy="35274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8" y="3356991"/>
            <a:ext cx="4598008" cy="356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9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7"/>
            <a:ext cx="5272209" cy="335699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"/>
            <a:ext cx="5220071" cy="347859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4238" y="1478241"/>
            <a:ext cx="6835593" cy="39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84249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06489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6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711952" cy="6912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717032"/>
            <a:ext cx="6635080" cy="4248472"/>
          </a:xfrm>
        </p:spPr>
        <p:txBody>
          <a:bodyPr/>
          <a:lstStyle/>
          <a:p>
            <a:r>
              <a:rPr lang="ru-RU" dirty="0"/>
              <a:t>Паспорт проекта</a:t>
            </a:r>
          </a:p>
          <a:p>
            <a:r>
              <a:rPr lang="ru-RU" dirty="0"/>
              <a:t>-вид проекта: информационно-исследовательский</a:t>
            </a:r>
          </a:p>
          <a:p>
            <a:r>
              <a:rPr lang="ru-RU" dirty="0"/>
              <a:t>-продолжительность: две недели</a:t>
            </a:r>
          </a:p>
          <a:p>
            <a:r>
              <a:rPr lang="ru-RU" dirty="0"/>
              <a:t>-участники проекта: дети второй группы раннего возраста, воспитатель, родители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38170"/>
            <a:ext cx="4176464" cy="411496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2410"/>
            <a:ext cx="4608512" cy="29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5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6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Цель проекта:</a:t>
            </a:r>
          </a:p>
          <a:p>
            <a:r>
              <a:rPr lang="ru-RU" dirty="0"/>
              <a:t>Познакомить детей со свойствами воды</a:t>
            </a:r>
          </a:p>
          <a:p>
            <a:r>
              <a:rPr lang="ru-RU" dirty="0"/>
              <a:t>Задачи проекта: обогащение словарного запаса</a:t>
            </a:r>
          </a:p>
          <a:p>
            <a:r>
              <a:rPr lang="ru-RU" dirty="0"/>
              <a:t>- формировать умение экспериментировать с предметами</a:t>
            </a:r>
          </a:p>
          <a:p>
            <a:r>
              <a:rPr lang="ru-RU" dirty="0"/>
              <a:t>-развитие мелкой моторики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5024"/>
            <a:ext cx="5346477" cy="30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Актуальность проекта:</a:t>
            </a:r>
          </a:p>
          <a:p>
            <a:r>
              <a:rPr lang="ru-RU" dirty="0"/>
              <a:t>-вода вызывает особый интерес у детей, она дает ребенку приятные ощущения</a:t>
            </a:r>
          </a:p>
          <a:p>
            <a:r>
              <a:rPr lang="ru-RU" dirty="0"/>
              <a:t>-занятия и игры с водой для ребенка открывают дверь в новый неизведанный мир</a:t>
            </a:r>
          </a:p>
          <a:p>
            <a:r>
              <a:rPr lang="ru-RU" dirty="0"/>
              <a:t>-вода снимает напряжение, способствует релаксации, представляет неограниченные возможности познавать мир и себя в нем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5760640" cy="29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3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7920880" cy="5661248"/>
          </a:xfrm>
        </p:spPr>
        <p:txBody>
          <a:bodyPr>
            <a:normAutofit fontScale="92500"/>
          </a:bodyPr>
          <a:lstStyle/>
          <a:p>
            <a:r>
              <a:rPr lang="ru-RU" dirty="0"/>
              <a:t>Задачи по образовательным областям</a:t>
            </a:r>
          </a:p>
          <a:p>
            <a:r>
              <a:rPr lang="ru-RU" dirty="0"/>
              <a:t>Художественно-эстетическое развитие</a:t>
            </a:r>
          </a:p>
          <a:p>
            <a:r>
              <a:rPr lang="ru-RU" dirty="0"/>
              <a:t>-развивать навыки детского творчества</a:t>
            </a:r>
          </a:p>
          <a:p>
            <a:r>
              <a:rPr lang="ru-RU" dirty="0"/>
              <a:t>-прививать эстетический вкус</a:t>
            </a:r>
          </a:p>
          <a:p>
            <a:r>
              <a:rPr lang="ru-RU" dirty="0"/>
              <a:t>Познавательное развитие</a:t>
            </a:r>
          </a:p>
          <a:p>
            <a:r>
              <a:rPr lang="ru-RU" dirty="0"/>
              <a:t>-стимулировать интерес к играм с водой</a:t>
            </a:r>
          </a:p>
          <a:p>
            <a:r>
              <a:rPr lang="ru-RU" dirty="0"/>
              <a:t>-формировать исследовательскую деятельность</a:t>
            </a:r>
          </a:p>
          <a:p>
            <a:r>
              <a:rPr lang="ru-RU" dirty="0"/>
              <a:t>Социально-коммуникативное развитие</a:t>
            </a:r>
          </a:p>
          <a:p>
            <a:r>
              <a:rPr lang="ru-RU" dirty="0"/>
              <a:t>-развивать стремление общаться в процессе деятельности</a:t>
            </a:r>
          </a:p>
          <a:p>
            <a:r>
              <a:rPr lang="ru-RU" dirty="0"/>
              <a:t>Речевое развитие</a:t>
            </a:r>
          </a:p>
          <a:p>
            <a:r>
              <a:rPr lang="ru-RU" dirty="0"/>
              <a:t>-формировать умение отвечать на вопросы, вести диалог</a:t>
            </a:r>
          </a:p>
          <a:p>
            <a:r>
              <a:rPr lang="ru-RU" dirty="0"/>
              <a:t>Физическое развитие-сохранять и укреплять здоровье детей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"/>
            <a:ext cx="3528392" cy="32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9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Этапы реализации проекта</a:t>
            </a:r>
          </a:p>
          <a:p>
            <a:r>
              <a:rPr lang="ru-RU" dirty="0"/>
              <a:t>1 этап</a:t>
            </a:r>
          </a:p>
          <a:p>
            <a:r>
              <a:rPr lang="ru-RU" dirty="0"/>
              <a:t>-подобрать литературу и иллюстрации по теме</a:t>
            </a:r>
          </a:p>
          <a:p>
            <a:r>
              <a:rPr lang="ru-RU" dirty="0"/>
              <a:t>-оформить предметно-развивающую среду</a:t>
            </a:r>
          </a:p>
          <a:p>
            <a:r>
              <a:rPr lang="ru-RU" dirty="0"/>
              <a:t>-подобрать материал для практических игр и занятий</a:t>
            </a:r>
          </a:p>
          <a:p>
            <a:r>
              <a:rPr lang="ru-RU" dirty="0"/>
              <a:t>-знакомство родителей с задачами проекта</a:t>
            </a:r>
          </a:p>
          <a:p>
            <a:r>
              <a:rPr lang="ru-RU" dirty="0"/>
              <a:t>2 этап</a:t>
            </a:r>
          </a:p>
          <a:p>
            <a:r>
              <a:rPr lang="ru-RU" dirty="0"/>
              <a:t>-организация различных видов деятельности ( рисование, аппликация, лепка, слушание музыки и звуков воды, чтение стихов, сказок, </a:t>
            </a:r>
            <a:r>
              <a:rPr lang="ru-RU" dirty="0" err="1"/>
              <a:t>потешек</a:t>
            </a:r>
            <a:r>
              <a:rPr lang="ru-RU" dirty="0"/>
              <a:t> о воде)</a:t>
            </a:r>
          </a:p>
          <a:p>
            <a:r>
              <a:rPr lang="ru-RU" dirty="0"/>
              <a:t>-наблюдение за явлениями природы</a:t>
            </a:r>
          </a:p>
          <a:p>
            <a:r>
              <a:rPr lang="ru-RU" dirty="0"/>
              <a:t>-беседы о воде</a:t>
            </a:r>
            <a:br>
              <a:rPr lang="ru-RU" dirty="0"/>
            </a:br>
            <a:r>
              <a:rPr lang="ru-RU" dirty="0"/>
              <a:t>-опыты с водой, снегом и льдом</a:t>
            </a:r>
            <a:br>
              <a:rPr lang="ru-RU" dirty="0"/>
            </a:br>
            <a:r>
              <a:rPr lang="ru-RU" dirty="0"/>
              <a:t>-игры-забавы с водой,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3573016"/>
            <a:ext cx="4644008" cy="32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9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5949280" cy="6669360"/>
          </a:xfrm>
        </p:spPr>
        <p:txBody>
          <a:bodyPr>
            <a:normAutofit/>
          </a:bodyPr>
          <a:lstStyle/>
          <a:p>
            <a:r>
              <a:rPr lang="ru-RU" dirty="0"/>
              <a:t>- пальчиковые игры,</a:t>
            </a:r>
          </a:p>
          <a:p>
            <a:r>
              <a:rPr lang="ru-RU" dirty="0"/>
              <a:t>- подвижные игры,</a:t>
            </a:r>
          </a:p>
          <a:p>
            <a:r>
              <a:rPr lang="ru-RU" dirty="0"/>
              <a:t>- дидактические игры</a:t>
            </a:r>
          </a:p>
          <a:p>
            <a:r>
              <a:rPr lang="ru-RU" dirty="0"/>
              <a:t>-речевые игры</a:t>
            </a:r>
          </a:p>
          <a:p>
            <a:r>
              <a:rPr lang="ru-RU" dirty="0"/>
              <a:t>-работа с родителями</a:t>
            </a:r>
          </a:p>
          <a:p>
            <a:r>
              <a:rPr lang="ru-RU" dirty="0"/>
              <a:t>3 этап</a:t>
            </a:r>
          </a:p>
          <a:p>
            <a:r>
              <a:rPr lang="ru-RU" dirty="0"/>
              <a:t>-выставка рисунков «Волшебные узоры»</a:t>
            </a:r>
          </a:p>
          <a:p>
            <a:r>
              <a:rPr lang="ru-RU" dirty="0"/>
              <a:t>-развлечение «Зимняя прогулка»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7344816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5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277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Волшебная 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вода</dc:title>
  <dc:creator>светлана</dc:creator>
  <cp:lastModifiedBy>светлана</cp:lastModifiedBy>
  <cp:revision>8</cp:revision>
  <dcterms:created xsi:type="dcterms:W3CDTF">2016-05-29T09:58:42Z</dcterms:created>
  <dcterms:modified xsi:type="dcterms:W3CDTF">2016-05-29T13:18:16Z</dcterms:modified>
</cp:coreProperties>
</file>