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10" r:id="rId5"/>
    <p:sldMasterId id="2147483723" r:id="rId6"/>
  </p:sldMasterIdLst>
  <p:notesMasterIdLst>
    <p:notesMasterId r:id="rId22"/>
  </p:notesMasterIdLst>
  <p:sldIdLst>
    <p:sldId id="272" r:id="rId7"/>
    <p:sldId id="262" r:id="rId8"/>
    <p:sldId id="261" r:id="rId9"/>
    <p:sldId id="258" r:id="rId10"/>
    <p:sldId id="259" r:id="rId11"/>
    <p:sldId id="267" r:id="rId12"/>
    <p:sldId id="264" r:id="rId13"/>
    <p:sldId id="265" r:id="rId14"/>
    <p:sldId id="269" r:id="rId15"/>
    <p:sldId id="270" r:id="rId16"/>
    <p:sldId id="274" r:id="rId17"/>
    <p:sldId id="273" r:id="rId18"/>
    <p:sldId id="271" r:id="rId19"/>
    <p:sldId id="266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60FE3-8EE1-4F73-A74D-B30D7881722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5199E-172E-49E9-A438-9032D618F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1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5199E-172E-49E9-A438-9032D618F16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4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61EA-65A2-42EB-B333-A310179D5A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4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D4DA-E97C-4BA7-9B52-DFF8F1F883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CDCB6-8308-408C-B743-B0EE80DC60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16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8784A-4D5C-441C-892B-C4FE3EF062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9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756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56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5523056-2E8C-4617-8D0C-15E7F9AA33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42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13EE3-4D1F-4002-97FC-C0560F4734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12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E8936-C17D-4C2C-9D7C-84FA52BAF23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2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F758-D163-4978-828F-DDB69F33DA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8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B1622-A586-444D-98BB-E9DBE0A0F92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65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16784-1560-4F2A-AE1A-E2ABADEF1D0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39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9C1FC-03A9-42E0-AC7A-E707FB5CBD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6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5CBBE-7D85-4944-9725-CF24ABC4B3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71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5C69-2F6F-4FEE-B8FD-4AC2FB682C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83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55EDA-8285-412F-9512-256E9542E5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78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7D0D-5C5D-4FE3-82DE-D11F6C5DBF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11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12293-AD9B-4AEE-84C3-0EF3F4854C1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41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756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56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5523056-2E8C-4617-8D0C-15E7F9AA33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57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13EE3-4D1F-4002-97FC-C0560F4734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43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E8936-C17D-4C2C-9D7C-84FA52BAF23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36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F758-D163-4978-828F-DDB69F33DA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01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B1622-A586-444D-98BB-E9DBE0A0F92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97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16784-1560-4F2A-AE1A-E2ABADEF1D0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1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55170-8FC0-46C9-BD84-107DFAD8B9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39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9C1FC-03A9-42E0-AC7A-E707FB5CBD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42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5C69-2F6F-4FEE-B8FD-4AC2FB682C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17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55EDA-8285-412F-9512-256E9542E5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27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7D0D-5C5D-4FE3-82DE-D11F6C5DBF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37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12293-AD9B-4AEE-84C3-0EF3F4854C1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21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19862-5023-4AF7-A7C7-3A4FE35C78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38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2CE7-7769-425A-9E20-4437BD2BDF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16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A8828-0F85-4506-B82B-8215B614E2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33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99846-B454-4ECF-9CC9-EDB302268E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58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2A36-2584-493A-A4A1-3EB69C8CED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8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2DA2C-3474-4CD5-BCE7-92DFEF2625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147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3A4A6-5538-43D7-8B11-C5D3554FA4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80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52EA7-6455-4985-849B-5A5D83F2B9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1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90C10-279A-4E74-AE8C-996776648F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15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9215-3144-4801-A332-4387D9E171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93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B27AC-86E2-4192-BED1-A4FECC51C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81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24F3-D2D5-45EC-AF5C-AB99328F94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9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329D-A1EA-480C-8D47-EFF326EBB3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63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19862-5023-4AF7-A7C7-3A4FE35C78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577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2CE7-7769-425A-9E20-4437BD2BDF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5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A8828-0F85-4506-B82B-8215B614E2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1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C292-A8F7-46AA-BDF4-5BD12796A8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38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99846-B454-4ECF-9CC9-EDB302268E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09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2A36-2584-493A-A4A1-3EB69C8CED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366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3A4A6-5538-43D7-8B11-C5D3554FA4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508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52EA7-6455-4985-849B-5A5D83F2B9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8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90C10-279A-4E74-AE8C-996776648F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97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9215-3144-4801-A332-4387D9E171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20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B27AC-86E2-4192-BED1-A4FECC51C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96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24F3-D2D5-45EC-AF5C-AB99328F94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626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329D-A1EA-480C-8D47-EFF326EBB3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236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19862-5023-4AF7-A7C7-3A4FE35C78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2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0A9A2-B7C5-421B-8381-4CDDEDB5B2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59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2CE7-7769-425A-9E20-4437BD2BDF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68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A8828-0F85-4506-B82B-8215B614E2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97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99846-B454-4ECF-9CC9-EDB302268E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946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2A36-2584-493A-A4A1-3EB69C8CED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14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3A4A6-5538-43D7-8B11-C5D3554FA4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475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52EA7-6455-4985-849B-5A5D83F2B9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676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90C10-279A-4E74-AE8C-996776648F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50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9215-3144-4801-A332-4387D9E1710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033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B27AC-86E2-4192-BED1-A4FECC51C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85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24F3-D2D5-45EC-AF5C-AB99328F94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6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9F1C2-F7D3-46F0-84B7-F045AB4EA3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297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329D-A1EA-480C-8D47-EFF326EBB3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4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7AFCE-C3CA-4F11-BA0C-F760B36D9A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2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235BB-AC95-468B-BA69-BD41857895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1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0A0EC7-E412-491A-949D-BD1D2B92863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3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638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8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640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3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3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3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3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3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3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3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653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53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53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54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42EB6D-04EF-438B-817C-B47FF016F21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654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19152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638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8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640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3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4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5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6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7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8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9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0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1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2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3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3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3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3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3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3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53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 i="1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653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53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53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54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42EB6D-04EF-438B-817C-B47FF016F211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654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17991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9ED0B2-2A1E-478F-B80B-8B833215C7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9ED0B2-2A1E-478F-B80B-8B833215C7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2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9ED0B2-2A1E-478F-B80B-8B833215C7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hyperlink" Target="http://uroki-shkola.ru/wp-content/uploads/2012/06/vrednie_privychki.jpg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m2-tub-ru.yandex.net/i?id=6857c536956decb0b19b6db7704f8af9&amp;n=33&amp;h=215&amp;w=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37" y="692696"/>
            <a:ext cx="558279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4940" y="5502024"/>
            <a:ext cx="6874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основа долголетия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98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myshared.ru/6/619050/slid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2.postila.ru/storage/6976000/6972886/75635e10ab4bc56ed6702b4f3261d07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5" y="3274609"/>
            <a:ext cx="45075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9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vegchel.ru/uploads/posts/2016-02/1454406371_0dwdg83w-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7" y="836712"/>
            <a:ext cx="8528749" cy="55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07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3-tub-ru.yandex.net/i?id=c71c1543a856729f67122db91e41476d&amp;n=33&amp;h=215&amp;w=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4608512" cy="579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ugra-news.ru/sites/default/files/styles/main_photo/public/images/article/2014/09/29/energeik.jpg?itok=JSC9PGm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16651"/>
            <a:ext cx="46672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1news.ru/upload/iblock/ad0/ad08d8ae2118a4dea920e3b2fc4926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762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5238" y="1196975"/>
            <a:ext cx="5338762" cy="1143000"/>
          </a:xfrm>
        </p:spPr>
        <p:txBody>
          <a:bodyPr/>
          <a:lstStyle/>
          <a:p>
            <a:pPr eaLnBrk="1" hangingPunct="1"/>
            <a:r>
              <a:rPr lang="ru-RU" altLang="ru-RU" sz="6000" i="1" smtClean="0">
                <a:solidFill>
                  <a:srgbClr val="009900"/>
                </a:solidFill>
              </a:rPr>
              <a:t>Режим дня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8975" y="4076700"/>
            <a:ext cx="5915025" cy="2549525"/>
          </a:xfrm>
        </p:spPr>
        <p:txBody>
          <a:bodyPr/>
          <a:lstStyle/>
          <a:p>
            <a:pPr eaLnBrk="1" hangingPunct="1"/>
            <a:r>
              <a:rPr lang="ru-RU" altLang="ru-RU" smtClean="0"/>
              <a:t>Если будешь ты стремиться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   Распорядок выполнять –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   Будешь лучше ты учиться,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   Лучше будешь отдыхать.</a:t>
            </a:r>
          </a:p>
        </p:txBody>
      </p:sp>
      <p:pic>
        <p:nvPicPr>
          <p:cNvPr id="6148" name="Picture 4" descr="режим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0888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8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dieta-2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4" b="3804"/>
          <a:stretch>
            <a:fillRect/>
          </a:stretch>
        </p:blipFill>
        <p:spPr bwMode="auto">
          <a:xfrm>
            <a:off x="2123728" y="348952"/>
            <a:ext cx="428466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4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vrednie_privychk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vrednie_privychki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50292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74669552_buhlo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68" y="3717032"/>
            <a:ext cx="3102190" cy="3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vrednie_privychki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58405"/>
            <a:ext cx="6312042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demon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2696"/>
            <a:ext cx="264509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09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495800"/>
            <a:ext cx="8540750" cy="2362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Никотин - один из самых опасных ядов растительного происхождения</a:t>
            </a:r>
          </a:p>
        </p:txBody>
      </p:sp>
      <p:pic>
        <p:nvPicPr>
          <p:cNvPr id="4" name="Picture 8" descr="75291885_3155073_Kyrenie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6657975" cy="4048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33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Привычка - </a:t>
            </a:r>
            <a:r>
              <a:rPr lang="ru-RU" altLang="ru-RU" smtClean="0">
                <a:solidFill>
                  <a:srgbClr val="FF0066"/>
                </a:solidFill>
              </a:rPr>
              <a:t>Курение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Никотин – один из самых опасных ядов растительного происхождения.</a:t>
            </a:r>
          </a:p>
        </p:txBody>
      </p:sp>
      <p:pic>
        <p:nvPicPr>
          <p:cNvPr id="26630" name="Picture 6" descr="1226384980_neky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340768"/>
            <a:ext cx="4038600" cy="2882900"/>
          </a:xfrm>
          <a:noFill/>
        </p:spPr>
      </p:pic>
      <p:pic>
        <p:nvPicPr>
          <p:cNvPr id="26631" name="Picture 7" descr="1227444458_woman-stop-smo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0438"/>
            <a:ext cx="511968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9"/>
          <p:cNvSpPr>
            <a:spLocks noChangeArrowheads="1"/>
          </p:cNvSpPr>
          <p:nvPr/>
        </p:nvSpPr>
        <p:spPr bwMode="auto">
          <a:xfrm rot="985240">
            <a:off x="5348288" y="5010150"/>
            <a:ext cx="35607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</a:rPr>
              <a:t>        Вы думаете, что это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</a:rPr>
              <a:t>                 красиво?</a:t>
            </a:r>
          </a:p>
        </p:txBody>
      </p:sp>
      <p:pic>
        <p:nvPicPr>
          <p:cNvPr id="6154" name="Picture 10" descr="знак не кури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6922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44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188913"/>
            <a:ext cx="9729788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dirty="0">
                <a:solidFill>
                  <a:schemeClr val="bg1"/>
                </a:solidFill>
              </a:rPr>
              <a:t>Вред курения</a:t>
            </a:r>
          </a:p>
          <a:p>
            <a:pPr algn="ctr"/>
            <a:r>
              <a:rPr lang="ru-RU" altLang="ru-RU" dirty="0">
                <a:solidFill>
                  <a:schemeClr val="bg1"/>
                </a:solidFill>
              </a:rPr>
              <a:t>Курение ведет к развитию хронического бронхита</a:t>
            </a:r>
          </a:p>
          <a:p>
            <a:pPr algn="ctr"/>
            <a:r>
              <a:rPr lang="ru-RU" altLang="ru-RU" dirty="0">
                <a:solidFill>
                  <a:schemeClr val="bg1"/>
                </a:solidFill>
              </a:rPr>
              <a:t>Велика роль курения и в возникновении туберкулёза.</a:t>
            </a:r>
          </a:p>
          <a:p>
            <a:pPr algn="ctr"/>
            <a:r>
              <a:rPr lang="ru-RU" altLang="ru-RU" dirty="0">
                <a:solidFill>
                  <a:schemeClr val="bg1"/>
                </a:solidFill>
              </a:rPr>
              <a:t>Часто курящие испытывают боли в сердце.</a:t>
            </a:r>
          </a:p>
          <a:p>
            <a:pPr algn="ctr"/>
            <a:r>
              <a:rPr lang="ru-RU" altLang="ru-RU" dirty="0">
                <a:solidFill>
                  <a:schemeClr val="bg1"/>
                </a:solidFill>
              </a:rPr>
              <a:t>Инфаркт миокарда у курящих встречается в 3 раза чаще, чем у некурящих.</a:t>
            </a:r>
          </a:p>
          <a:p>
            <a:pPr algn="ctr"/>
            <a:r>
              <a:rPr lang="ru-RU" altLang="ru-RU" dirty="0">
                <a:solidFill>
                  <a:schemeClr val="bg1"/>
                </a:solidFill>
              </a:rPr>
              <a:t>От веществ, содержащихся в табачном дыму, </a:t>
            </a:r>
            <a:endParaRPr lang="en-US" altLang="ru-RU" dirty="0">
              <a:solidFill>
                <a:schemeClr val="bg1"/>
              </a:solidFill>
            </a:endParaRPr>
          </a:p>
          <a:p>
            <a:pPr algn="ctr"/>
            <a:r>
              <a:rPr lang="ru-RU" altLang="ru-RU" dirty="0">
                <a:solidFill>
                  <a:schemeClr val="bg1"/>
                </a:solidFill>
              </a:rPr>
              <a:t>страдает так же пищеварительный тракт, в первую очередь</a:t>
            </a:r>
            <a:endParaRPr lang="en-US" altLang="ru-RU" dirty="0">
              <a:solidFill>
                <a:schemeClr val="bg1"/>
              </a:solidFill>
            </a:endParaRPr>
          </a:p>
          <a:p>
            <a:pPr algn="ctr"/>
            <a:r>
              <a:rPr lang="ru-RU" altLang="ru-RU" dirty="0">
                <a:solidFill>
                  <a:schemeClr val="bg1"/>
                </a:solidFill>
              </a:rPr>
              <a:t> зубы и слизистая оболочка рта.</a:t>
            </a:r>
          </a:p>
          <a:p>
            <a:pPr algn="ctr"/>
            <a:r>
              <a:rPr lang="ru-RU" altLang="ru-RU" dirty="0">
                <a:solidFill>
                  <a:schemeClr val="bg1"/>
                </a:solidFill>
              </a:rPr>
              <a:t>Курение может вызвать никотиновую </a:t>
            </a:r>
            <a:r>
              <a:rPr lang="ru-RU" altLang="ru-RU" dirty="0" err="1">
                <a:solidFill>
                  <a:schemeClr val="bg1"/>
                </a:solidFill>
              </a:rPr>
              <a:t>амблиопию</a:t>
            </a:r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7174" name="Picture 6" descr="imag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23812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image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429000"/>
            <a:ext cx="2840037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95288" y="6308725"/>
            <a:ext cx="2289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ru-RU">
                <a:solidFill>
                  <a:schemeClr val="bg1"/>
                </a:solidFill>
              </a:rPr>
              <a:t>Лё</a:t>
            </a:r>
            <a:r>
              <a:rPr lang="ru-RU" altLang="ru-RU">
                <a:solidFill>
                  <a:schemeClr val="bg1"/>
                </a:solidFill>
              </a:rPr>
              <a:t>г</a:t>
            </a:r>
            <a:r>
              <a:rPr lang="en-US" altLang="ru-RU">
                <a:solidFill>
                  <a:schemeClr val="bg1"/>
                </a:solidFill>
              </a:rPr>
              <a:t>кие </a:t>
            </a:r>
            <a:r>
              <a:rPr lang="ru-RU" altLang="ru-RU">
                <a:solidFill>
                  <a:schemeClr val="bg1"/>
                </a:solidFill>
              </a:rPr>
              <a:t>курильщика</a:t>
            </a:r>
            <a:r>
              <a:rPr lang="ru-RU" altLang="ru-RU"/>
              <a:t> 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795963" y="6237288"/>
            <a:ext cx="3152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ru-RU">
                <a:solidFill>
                  <a:schemeClr val="bg1"/>
                </a:solidFill>
              </a:rPr>
              <a:t>Лёгкие здорового человека</a:t>
            </a:r>
            <a:r>
              <a:rPr lang="ru-RU" altLang="ru-RU"/>
              <a:t> </a:t>
            </a:r>
          </a:p>
        </p:txBody>
      </p:sp>
      <p:pic>
        <p:nvPicPr>
          <p:cNvPr id="9" name="Picture 7" descr="Картинка 18 из 8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715868"/>
            <a:ext cx="2447925" cy="395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4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Овощи и фрукты – это лучшие продукты</a:t>
            </a:r>
          </a:p>
        </p:txBody>
      </p:sp>
      <p:pic>
        <p:nvPicPr>
          <p:cNvPr id="11269" name="Picture 5" descr="это лучшие проду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33" y="3356992"/>
            <a:ext cx="5265942" cy="316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фрукты и овощ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3" y="1556792"/>
            <a:ext cx="41243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56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600" i="1" smtClean="0">
                <a:solidFill>
                  <a:srgbClr val="009900"/>
                </a:solidFill>
              </a:rPr>
              <a:t>Здоровое питание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Все мы с вами сладкоежки,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Любим торты и орешки,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Леденцы и шоколад –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Это всё едим подряд.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Но позвольте возразить: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Делать так -  себе вредить.</a:t>
            </a:r>
          </a:p>
        </p:txBody>
      </p:sp>
      <p:pic>
        <p:nvPicPr>
          <p:cNvPr id="10244" name="Picture 4" descr="торты и пирож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92375"/>
            <a:ext cx="347345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29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stavropolye.tv/68f638f0cd4ba45cd7eb2603f533c4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81" y="692695"/>
            <a:ext cx="259228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ogramamaoamiga.com.br/wp-content/uploads/2012/09/drogas-1-1-144x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9" y="3015643"/>
            <a:ext cx="4118853" cy="34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hotos.gograph.com/thumbs/CSP/CSP319/k31916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491458" cy="232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39332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Прежде чем разобраться с тем, какие наркотики называют легкими, следует сказать что «легкие», это не термин и не официальное название. Ни в медицине, ни в юриспруденции наркотики не разделяются однозначно на легкие и тяжелые. Все запрещенные вещества «работают» по одной и той же схеме – вызывают мощнейшую психологическую, а затем физическую зависимость, разрушают организм изнутри и медленно убивают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10760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Правильное обливание холодной водой укрепляет как тело, так и дух человека. Обливание можно осуществлять как полностью, так и частично. </a:t>
            </a:r>
            <a:endParaRPr lang="ru-RU" sz="2800" dirty="0"/>
          </a:p>
        </p:txBody>
      </p:sp>
      <p:pic>
        <p:nvPicPr>
          <p:cNvPr id="2050" name="Picture 2" descr="https://im3-tub-ru.yandex.net/i?id=8823dc6012978b2c1aa63de249899e3c&amp;n=33&amp;h=215&amp;w=28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5"/>
          <a:stretch/>
        </p:blipFill>
        <p:spPr bwMode="auto">
          <a:xfrm>
            <a:off x="323528" y="1916832"/>
            <a:ext cx="4032448" cy="24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edainfo.net/upload/fck/ZakalkaMalis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61962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7492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238</Words>
  <Application>Microsoft Office PowerPoint</Application>
  <PresentationFormat>Экран (4:3)</PresentationFormat>
  <Paragraphs>33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Оформление по умолчанию</vt:lpstr>
      <vt:lpstr>Граница</vt:lpstr>
      <vt:lpstr>1_Граница</vt:lpstr>
      <vt:lpstr>1_Оформление по умолчанию</vt:lpstr>
      <vt:lpstr>2_Оформление по умолчанию</vt:lpstr>
      <vt:lpstr>3_Оформление по умолчанию</vt:lpstr>
      <vt:lpstr>Презентация PowerPoint</vt:lpstr>
      <vt:lpstr>Презентация PowerPoint</vt:lpstr>
      <vt:lpstr>Никотин - один из самых опасных ядов растительного происхождения</vt:lpstr>
      <vt:lpstr>Привычка - Курение</vt:lpstr>
      <vt:lpstr>Презентация PowerPoint</vt:lpstr>
      <vt:lpstr>Овощи и фрукты – это лучшие продукты</vt:lpstr>
      <vt:lpstr>Здоровое питание</vt:lpstr>
      <vt:lpstr>Презентация PowerPoint</vt:lpstr>
      <vt:lpstr> Правильное обливание холодной водой укрепляет как тело, так и дух человека. Обливание можно осуществлять как полностью, так и частично. </vt:lpstr>
      <vt:lpstr>Презентация PowerPoint</vt:lpstr>
      <vt:lpstr>Презентация PowerPoint</vt:lpstr>
      <vt:lpstr>Презентация PowerPoint</vt:lpstr>
      <vt:lpstr>Презентация PowerPoint</vt:lpstr>
      <vt:lpstr>Режим дня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18</cp:revision>
  <dcterms:created xsi:type="dcterms:W3CDTF">2016-10-31T16:48:03Z</dcterms:created>
  <dcterms:modified xsi:type="dcterms:W3CDTF">2017-01-18T22:17:12Z</dcterms:modified>
</cp:coreProperties>
</file>