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62" r:id="rId3"/>
    <p:sldId id="257" r:id="rId4"/>
    <p:sldId id="265" r:id="rId5"/>
    <p:sldId id="264" r:id="rId6"/>
    <p:sldId id="275" r:id="rId7"/>
    <p:sldId id="266" r:id="rId8"/>
    <p:sldId id="276" r:id="rId9"/>
    <p:sldId id="277" r:id="rId10"/>
    <p:sldId id="267" r:id="rId11"/>
    <p:sldId id="268" r:id="rId12"/>
    <p:sldId id="284" r:id="rId13"/>
    <p:sldId id="278" r:id="rId14"/>
    <p:sldId id="271" r:id="rId15"/>
    <p:sldId id="279" r:id="rId16"/>
    <p:sldId id="283" r:id="rId17"/>
    <p:sldId id="274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1B5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8AF52-201A-4D9F-B9FD-652FEA9285F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1C22E-C70B-49E2-A50A-84E94DB8D7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oshiba\Desktop\novogodnyaya_melodiya_-_Chudesnaya_muzanator.com.mp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oshiba\Desktop\&#1084;&#1091;&#1079;&#1099;&#1082;&#1072;\novogodnyaya_melodiya_-_Chudesnaya_muzanator.com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oshiba\Desktop\dd6d758fe33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b="1" cap="all" dirty="0" err="1" smtClean="0">
                <a:ln w="9000" cmpd="sng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БУКТРЕЛЕр</a:t>
            </a:r>
            <a:endParaRPr lang="ru-RU" dirty="0">
              <a:ln w="9000" cmpd="sng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</a:ln>
            </a:endParaRPr>
          </a:p>
        </p:txBody>
      </p:sp>
      <p:pic>
        <p:nvPicPr>
          <p:cNvPr id="1026" name="Picture 2" descr="C:\Users\Toshiba\Desktop\Snewnaq_koroleva6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4457"/>
          <a:stretch>
            <a:fillRect/>
          </a:stretch>
        </p:blipFill>
        <p:spPr bwMode="auto">
          <a:xfrm>
            <a:off x="2699792" y="908720"/>
            <a:ext cx="3960440" cy="495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361555" y="6021287"/>
            <a:ext cx="44208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491880" y="594928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01B5B"/>
                </a:solidFill>
                <a:latin typeface="+mj-lt"/>
              </a:rPr>
              <a:t>Москва ГБОУ СОШ-2121 дошкольное отделение-4 </a:t>
            </a:r>
          </a:p>
          <a:p>
            <a:r>
              <a:rPr lang="ru-RU" b="1" dirty="0" smtClean="0">
                <a:solidFill>
                  <a:srgbClr val="401B5B"/>
                </a:solidFill>
                <a:latin typeface="+mj-lt"/>
              </a:rPr>
              <a:t>Воспитатель – Фомина Н.М.</a:t>
            </a:r>
            <a:endParaRPr lang="ru-RU" b="1" dirty="0">
              <a:solidFill>
                <a:srgbClr val="401B5B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http://img10.proshkolu.ru/content/media/pic/std/4000000/3785000/3784854-5e973d20183587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64" name="Picture 12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 b="4225"/>
          <a:stretch>
            <a:fillRect/>
          </a:stretch>
        </p:blipFill>
        <p:spPr bwMode="auto">
          <a:xfrm>
            <a:off x="1043608" y="332656"/>
            <a:ext cx="7099673" cy="622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5" name="Picture 13" descr="C:\Users\Toshiba\Desktop\46638376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3096"/>
            <a:ext cx="875856" cy="1005483"/>
          </a:xfrm>
          <a:prstGeom prst="rect">
            <a:avLst/>
          </a:prstGeom>
          <a:noFill/>
        </p:spPr>
      </p:pic>
      <p:pic>
        <p:nvPicPr>
          <p:cNvPr id="11" name="Picture 13" descr="C:\Users\Toshiba\Desktop\46638376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085184"/>
            <a:ext cx="875856" cy="1005483"/>
          </a:xfrm>
          <a:prstGeom prst="rect">
            <a:avLst/>
          </a:prstGeom>
          <a:noFill/>
        </p:spPr>
      </p:pic>
      <p:pic>
        <p:nvPicPr>
          <p:cNvPr id="12" name="Picture 13" descr="C:\Users\Toshiba\Desktop\46638376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980728"/>
            <a:ext cx="627247" cy="720080"/>
          </a:xfrm>
          <a:prstGeom prst="rect">
            <a:avLst/>
          </a:prstGeom>
          <a:noFill/>
        </p:spPr>
      </p:pic>
      <p:pic>
        <p:nvPicPr>
          <p:cNvPr id="13" name="Picture 13" descr="C:\Users\Toshiba\Desktop\46638376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4909196"/>
            <a:ext cx="1224136" cy="12534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4" name="Picture 14" descr="C:\Users\Toshiba\Desktop\1092330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История </a:t>
            </a:r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пятая Маленькая разбойница</a:t>
            </a:r>
            <a:endParaRPr lang="ru-RU" sz="36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5613" name="Picture 13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 b="6637"/>
          <a:stretch>
            <a:fillRect/>
          </a:stretch>
        </p:blipFill>
        <p:spPr bwMode="auto">
          <a:xfrm>
            <a:off x="899592" y="836712"/>
            <a:ext cx="7200800" cy="562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Users\Toshiba\Desktop\original (1).jpe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86" name="Picture 2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 b="6768"/>
          <a:stretch>
            <a:fillRect/>
          </a:stretch>
        </p:blipFill>
        <p:spPr bwMode="auto">
          <a:xfrm>
            <a:off x="1187624" y="423474"/>
            <a:ext cx="6899920" cy="599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:\Users\Toshiba\Desktop\1257012928_1256986127_78-5_novyjj-razmer_proc1.jpg"/>
          <p:cNvPicPr>
            <a:picLocks noChangeAspect="1" noChangeArrowheads="1"/>
          </p:cNvPicPr>
          <p:nvPr/>
        </p:nvPicPr>
        <p:blipFill>
          <a:blip r:embed="rId2" cstate="print"/>
          <a:srcRect b="14485"/>
          <a:stretch>
            <a:fillRect/>
          </a:stretch>
        </p:blipFill>
        <p:spPr bwMode="auto">
          <a:xfrm>
            <a:off x="0" y="0"/>
            <a:ext cx="9126748" cy="6858000"/>
          </a:xfrm>
          <a:prstGeom prst="rect">
            <a:avLst/>
          </a:prstGeom>
          <a:noFill/>
        </p:spPr>
      </p:pic>
      <p:pic>
        <p:nvPicPr>
          <p:cNvPr id="35842" name="Picture 2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 t="3132"/>
          <a:stretch>
            <a:fillRect/>
          </a:stretch>
        </p:blipFill>
        <p:spPr bwMode="auto">
          <a:xfrm>
            <a:off x="1115616" y="476672"/>
            <a:ext cx="6899920" cy="597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мороз, голубой, фон, стекло 1680x1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История </a:t>
            </a:r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шестая Лапландка </a:t>
            </a:r>
            <a: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  <a:t>и финка</a:t>
            </a:r>
            <a:br>
              <a:rPr lang="ru-RU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Monotype Corsiva" pitchFamily="66" charset="0"/>
              </a:rPr>
            </a:br>
            <a:endParaRPr lang="ru-RU" b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История шестая</a:t>
            </a:r>
            <a:endParaRPr lang="ru-RU" dirty="0"/>
          </a:p>
          <a:p>
            <a:r>
              <a:rPr lang="ru-RU" b="1" dirty="0"/>
              <a:t>Лапландка и финка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История шестая</a:t>
            </a:r>
            <a:endParaRPr lang="ru-RU" dirty="0"/>
          </a:p>
          <a:p>
            <a:r>
              <a:rPr lang="ru-RU" b="1" dirty="0"/>
              <a:t>Лапландка и финка</a:t>
            </a:r>
            <a:endParaRPr lang="ru-RU" dirty="0"/>
          </a:p>
        </p:txBody>
      </p:sp>
      <p:pic>
        <p:nvPicPr>
          <p:cNvPr id="28680" name="Picture 8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 t="2926"/>
          <a:stretch>
            <a:fillRect/>
          </a:stretch>
        </p:blipFill>
        <p:spPr bwMode="auto">
          <a:xfrm>
            <a:off x="1043608" y="980728"/>
            <a:ext cx="7349850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8" descr="C:\Users\Toshiba\Desktop\0_9d45a_2612f650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8" name="Picture 4" descr="http://kartessa.ru/wp-content/plugins/wp-super-snow/src/client-s/images/snowflak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48680"/>
            <a:ext cx="952500" cy="952500"/>
          </a:xfrm>
          <a:prstGeom prst="rect">
            <a:avLst/>
          </a:prstGeom>
          <a:noFill/>
        </p:spPr>
      </p:pic>
      <p:pic>
        <p:nvPicPr>
          <p:cNvPr id="36870" name="Picture 6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4" cstate="print"/>
          <a:srcRect t="2509"/>
          <a:stretch>
            <a:fillRect/>
          </a:stretch>
        </p:blipFill>
        <p:spPr bwMode="auto">
          <a:xfrm>
            <a:off x="1115616" y="620688"/>
            <a:ext cx="7043936" cy="5596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C:\Users\Toshiba\Desktop\84143872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128" y="0"/>
            <a:ext cx="9153128" cy="6858000"/>
          </a:xfrm>
          <a:prstGeom prst="rect">
            <a:avLst/>
          </a:prstGeom>
          <a:noFill/>
        </p:spPr>
      </p:pic>
      <p:pic>
        <p:nvPicPr>
          <p:cNvPr id="40962" name="Picture 2" descr="C:\Users\Toshiba\Desktop\12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54226"/>
            <a:ext cx="4680520" cy="623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novogodnyaya_melodiya_-_Chudesnaya_muzanator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:\Users\Toshiba\Desktop\57474643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31746" name="Picture 2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 b="4118"/>
          <a:stretch>
            <a:fillRect/>
          </a:stretch>
        </p:blipFill>
        <p:spPr bwMode="auto">
          <a:xfrm>
            <a:off x="1115616" y="476672"/>
            <a:ext cx="6768752" cy="601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8" name="Picture 10" descr="NEkuQmQ1nnM (700x437, 362Kb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58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История седьмая</a:t>
            </a:r>
            <a:br>
              <a:rPr lang="ru-RU" sz="4000" b="1" dirty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ru-RU" sz="4000" b="1" dirty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Что произошло в чертогах снежной королевы и что случилось </a:t>
            </a:r>
            <a:r>
              <a:rPr lang="ru-RU" sz="4000" b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потом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7659" name="Picture 11" descr="C:\Users\Toshiba\Desktop\46638376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013176"/>
            <a:ext cx="1314929" cy="1509539"/>
          </a:xfrm>
          <a:prstGeom prst="rect">
            <a:avLst/>
          </a:prstGeom>
          <a:noFill/>
        </p:spPr>
      </p:pic>
      <p:pic>
        <p:nvPicPr>
          <p:cNvPr id="27660" name="Picture 12" descr="C:\Users\Toshiba\Desktop\46638376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70419">
            <a:off x="4388773" y="2104874"/>
            <a:ext cx="1320773" cy="1375289"/>
          </a:xfrm>
          <a:prstGeom prst="rect">
            <a:avLst/>
          </a:prstGeom>
          <a:noFill/>
        </p:spPr>
      </p:pic>
      <p:pic>
        <p:nvPicPr>
          <p:cNvPr id="27661" name="Picture 13" descr="C:\Users\Toshiba\Desktop\46638376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5942959"/>
            <a:ext cx="797074" cy="915041"/>
          </a:xfrm>
          <a:prstGeom prst="rect">
            <a:avLst/>
          </a:prstGeom>
          <a:noFill/>
        </p:spPr>
      </p:pic>
      <p:pic>
        <p:nvPicPr>
          <p:cNvPr id="27663" name="Picture 15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5" cstate="print"/>
          <a:srcRect t="5187"/>
          <a:stretch>
            <a:fillRect/>
          </a:stretch>
        </p:blipFill>
        <p:spPr bwMode="auto">
          <a:xfrm>
            <a:off x="1259632" y="1700808"/>
            <a:ext cx="6120680" cy="47948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Monotype Corsiva" pitchFamily="66" charset="0"/>
              </a:rPr>
              <a:t>Андерсен </a:t>
            </a:r>
            <a:r>
              <a:rPr lang="ru-RU" sz="3600" b="1" dirty="0" smtClean="0">
                <a:latin typeface="Monotype Corsiva" pitchFamily="66" charset="0"/>
              </a:rPr>
              <a:t> </a:t>
            </a:r>
            <a:r>
              <a:rPr lang="ru-RU" sz="3600" b="1" dirty="0" err="1" smtClean="0">
                <a:latin typeface="Monotype Corsiva" pitchFamily="66" charset="0"/>
              </a:rPr>
              <a:t>Ганс</a:t>
            </a:r>
            <a:r>
              <a:rPr lang="ru-RU" sz="3600" b="1" dirty="0" smtClean="0">
                <a:latin typeface="Monotype Corsiva" pitchFamily="66" charset="0"/>
              </a:rPr>
              <a:t> Христиан  –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Знаменитый </a:t>
            </a:r>
            <a:r>
              <a:rPr lang="ru-RU" sz="3600" b="1" dirty="0">
                <a:latin typeface="Monotype Corsiva" pitchFamily="66" charset="0"/>
              </a:rPr>
              <a:t>датский сказочник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19458" name="Picture 2" descr="Ганс-Христиан Андерсен читает детям сказки. Художник: Элизабет Анна-Мария Джерихау-Бауманн, 1862 г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36712"/>
            <a:ext cx="7236768" cy="5328592"/>
          </a:xfrm>
          <a:prstGeom prst="rect">
            <a:avLst/>
          </a:prstGeom>
          <a:noFill/>
        </p:spPr>
      </p:pic>
      <p:pic>
        <p:nvPicPr>
          <p:cNvPr id="19466" name="Picture 10" descr="C:\Users\Toshiba\Desktop\ramka-17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novogodnyaya_melodiya_-_Chudesnaya_muzanator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5949280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602128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   Датский сказочник</a:t>
            </a:r>
          </a:p>
          <a:p>
            <a:r>
              <a:rPr lang="ru-RU" sz="2000" b="1" dirty="0" smtClean="0"/>
              <a:t>       </a:t>
            </a:r>
            <a:r>
              <a:rPr lang="ru-RU" sz="2000" b="1" dirty="0" err="1" smtClean="0"/>
              <a:t>Ганс</a:t>
            </a:r>
            <a:r>
              <a:rPr lang="ru-RU" sz="2000" b="1" dirty="0" smtClean="0"/>
              <a:t> Христиан Андерсен</a:t>
            </a:r>
            <a:endParaRPr lang="ru-RU" sz="2000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C:\Users\Toshiba\Desktop\02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0" cy="5143500"/>
          </a:xfrm>
          <a:prstGeom prst="rect">
            <a:avLst/>
          </a:prstGeom>
          <a:noFill/>
        </p:spPr>
      </p:pic>
      <p:pic>
        <p:nvPicPr>
          <p:cNvPr id="6152" name="Picture 8" descr="C:\Users\Toshiba\Desktop\02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50" name="Picture 6" descr="http://playcast.ru/uploads/2014/12/01/10873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Сказка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 том как снежная королева заколдовала и похитила мальчика 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Кея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154" name="Picture 10" descr="C:\Users\Toshiba\Desktop\ramka-15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772816"/>
            <a:ext cx="6786754" cy="4680520"/>
          </a:xfrm>
          <a:prstGeom prst="rect">
            <a:avLst/>
          </a:prstGeom>
          <a:noFill/>
        </p:spPr>
      </p:pic>
      <p:pic>
        <p:nvPicPr>
          <p:cNvPr id="6155" name="Picture 11" descr="C:\Users\Toshiba\Desktop\23333465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132856"/>
            <a:ext cx="5760640" cy="396043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:\Users\Toshiba\Desktop\120725515139e3f1066f3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44"/>
            <a:ext cx="9144000" cy="68522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19256" cy="43204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История первая</a:t>
            </a:r>
            <a:r>
              <a:rPr lang="ru-RU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>Мальчик и девочка</a:t>
            </a:r>
            <a:r>
              <a:rPr lang="ru-RU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1516" name="Picture 12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7200800" cy="5022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C:\Users\Toshiba\Desktop\5203139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9" name="Picture 11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836221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Users\Toshiba\Desktop\84143872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pic>
        <p:nvPicPr>
          <p:cNvPr id="32770" name="Picture 2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 b="2932"/>
          <a:stretch>
            <a:fillRect/>
          </a:stretch>
        </p:blipFill>
        <p:spPr bwMode="auto">
          <a:xfrm>
            <a:off x="755576" y="404664"/>
            <a:ext cx="762000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4" name="Picture 18" descr="Вода Анимации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Monotype Corsiva" pitchFamily="66" charset="0"/>
              </a:rPr>
              <a:t>История 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вторая</a:t>
            </a:r>
            <a:r>
              <a:rPr lang="ru-RU" sz="3600" dirty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sz="3600" dirty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3600" b="1" dirty="0">
                <a:solidFill>
                  <a:schemeClr val="bg1"/>
                </a:solidFill>
                <a:latin typeface="Monotype Corsiva" pitchFamily="66" charset="0"/>
              </a:rPr>
              <a:t>Цветник женщины, умевшей колдовать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4592" name="Picture 16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7512496" cy="5239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Toshiba\Desktop\36890757_ya_podaryu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 b="5479"/>
          <a:stretch>
            <a:fillRect/>
          </a:stretch>
        </p:blipFill>
        <p:spPr bwMode="auto">
          <a:xfrm>
            <a:off x="827584" y="692696"/>
            <a:ext cx="720080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Toshiba\Desktop\0_baa90_d1d5357a_X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Художник иллюстратор Инна Кузубова"/>
          <p:cNvPicPr>
            <a:picLocks noChangeAspect="1" noChangeArrowheads="1"/>
          </p:cNvPicPr>
          <p:nvPr/>
        </p:nvPicPr>
        <p:blipFill>
          <a:blip r:embed="rId3" cstate="print"/>
          <a:srcRect b="4381"/>
          <a:stretch>
            <a:fillRect/>
          </a:stretch>
        </p:blipFill>
        <p:spPr bwMode="auto">
          <a:xfrm>
            <a:off x="1331640" y="836712"/>
            <a:ext cx="6693985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27584" y="188641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/>
                </a:solidFill>
                <a:latin typeface="Monotype Corsiva" pitchFamily="66" charset="0"/>
              </a:rPr>
              <a:t>Четвертая история</a:t>
            </a:r>
            <a:r>
              <a:rPr lang="ru-RU" sz="3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/>
                </a:solidFill>
                <a:latin typeface="Monotype Corsiva" pitchFamily="66" charset="0"/>
              </a:rPr>
              <a:t>Принц и Принцесса</a:t>
            </a:r>
            <a:r>
              <a:rPr lang="ru-RU" sz="3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sz="36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ru-RU" sz="3600" dirty="0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65</Words>
  <Application>Microsoft Office PowerPoint</Application>
  <PresentationFormat>Экран (4:3)</PresentationFormat>
  <Paragraphs>19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БУКТРЕЛЕр</vt:lpstr>
      <vt:lpstr>Андерсен  Ганс Христиан  – Знаменитый датский сказочник </vt:lpstr>
      <vt:lpstr>Слайд 3</vt:lpstr>
      <vt:lpstr>История первая Мальчик и девочка  </vt:lpstr>
      <vt:lpstr>Слайд 5</vt:lpstr>
      <vt:lpstr>Слайд 6</vt:lpstr>
      <vt:lpstr>История вторая Цветник женщины, умевшей колдовать </vt:lpstr>
      <vt:lpstr>Слайд 8</vt:lpstr>
      <vt:lpstr>Слайд 9</vt:lpstr>
      <vt:lpstr>Слайд 10</vt:lpstr>
      <vt:lpstr>История пятая Маленькая разбойница</vt:lpstr>
      <vt:lpstr>Слайд 12</vt:lpstr>
      <vt:lpstr>Слайд 13</vt:lpstr>
      <vt:lpstr>История шестая Лапландка и финка </vt:lpstr>
      <vt:lpstr>Слайд 15</vt:lpstr>
      <vt:lpstr>Слайд 16</vt:lpstr>
      <vt:lpstr>Слайд 17</vt:lpstr>
      <vt:lpstr>История седьмая Что произошло в чертогах снежной королевы и что случилось потом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Toshiba</dc:creator>
  <cp:lastModifiedBy>Toshiba</cp:lastModifiedBy>
  <cp:revision>42</cp:revision>
  <dcterms:created xsi:type="dcterms:W3CDTF">2017-01-15T11:38:11Z</dcterms:created>
  <dcterms:modified xsi:type="dcterms:W3CDTF">2017-01-18T15:05:48Z</dcterms:modified>
</cp:coreProperties>
</file>