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91" r:id="rId2"/>
    <p:sldId id="300" r:id="rId3"/>
    <p:sldId id="256" r:id="rId4"/>
    <p:sldId id="257" r:id="rId5"/>
    <p:sldId id="258" r:id="rId6"/>
    <p:sldId id="301" r:id="rId7"/>
    <p:sldId id="259" r:id="rId8"/>
    <p:sldId id="299" r:id="rId9"/>
    <p:sldId id="268" r:id="rId10"/>
    <p:sldId id="293" r:id="rId11"/>
    <p:sldId id="292" r:id="rId12"/>
    <p:sldId id="297" r:id="rId13"/>
    <p:sldId id="295" r:id="rId14"/>
    <p:sldId id="296" r:id="rId15"/>
    <p:sldId id="265" r:id="rId16"/>
    <p:sldId id="270" r:id="rId17"/>
    <p:sldId id="272" r:id="rId18"/>
    <p:sldId id="311" r:id="rId19"/>
    <p:sldId id="274" r:id="rId20"/>
    <p:sldId id="307" r:id="rId21"/>
    <p:sldId id="273" r:id="rId22"/>
    <p:sldId id="276" r:id="rId23"/>
    <p:sldId id="277" r:id="rId24"/>
    <p:sldId id="278" r:id="rId25"/>
    <p:sldId id="279" r:id="rId26"/>
    <p:sldId id="280" r:id="rId27"/>
    <p:sldId id="282" r:id="rId28"/>
    <p:sldId id="298" r:id="rId29"/>
    <p:sldId id="309" r:id="rId30"/>
    <p:sldId id="308" r:id="rId31"/>
    <p:sldId id="303" r:id="rId32"/>
    <p:sldId id="304" r:id="rId33"/>
    <p:sldId id="305" r:id="rId34"/>
    <p:sldId id="306" r:id="rId35"/>
    <p:sldId id="302" r:id="rId36"/>
    <p:sldId id="288" r:id="rId37"/>
    <p:sldId id="310" r:id="rId38"/>
    <p:sldId id="28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D613F7"/>
    <a:srgbClr val="CC0066"/>
    <a:srgbClr val="008000"/>
    <a:srgbClr val="0033CC"/>
    <a:srgbClr val="3A0CB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E2C62BC-A20F-4B01-B156-C87889BC7796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BDB30B-AA38-4AFA-91AB-5255FD6BB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3B46E-0984-4245-B43A-8034D2574CC9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5E0F4-54B0-481E-AA98-CF7A8BA08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DC159-8FF2-4F37-8397-B4B3C247E4AC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5977B-61FE-4BFA-8ACB-A722A4CF7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0CE4-D910-4161-B807-DAE9D8353B10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CB616-2E50-42E7-9536-4A23CD6D5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33E96-BBAD-48A5-A25C-73DB86E587D5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BFF8A-B300-415B-8250-07A1427DF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77042-FDFF-44D2-991D-1AAF9DA98FEE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9EACF-48D3-4D54-9823-93C8775707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0E19F-BF9A-4AB0-B772-BF60A700F2FD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668F0-0903-4836-9711-44C125A76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8443E-DB73-40DD-8C84-A0B990E73894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FE496-79F4-49F9-9000-9428A9A997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84EC8-1A8A-4770-ADC5-A859F7D5F1FE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CDF6A-B848-4D5D-8F4D-9471835CA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1F2C1-A5CE-4E98-BA68-2A6865AE2A36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F3EA4-8E1C-4674-9D8F-2789D0DC69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91F61-55ED-41FA-B37D-3B78800C371D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C5E6B-20AD-48EF-8E98-4B6ACD35A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3E5244-B5BE-452B-A0B3-0E2BF6F066A6}" type="datetimeFigureOut">
              <a:rPr lang="ru-RU"/>
              <a:pPr/>
              <a:t>18.01.2017</a:t>
            </a:fld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85384F-5767-4D55-8439-D26BD09CFAA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F:\для презентации\57279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642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:\для презентации\4350709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878522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4143380"/>
            <a:ext cx="807249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проект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«Приобщение детей к русской народной культуре и традициям»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 «Теремок»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 descr="слайд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938"/>
            <a:ext cx="878522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слайд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64076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C0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81000"/>
            <a:ext cx="8456612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4213" y="4578350"/>
            <a:ext cx="7704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Объяснили  что такое веретено, как им пользовались.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Конечно же детям захотелось самим попробовать «поработать» с ним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слайд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1000"/>
            <a:ext cx="8642350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11188" y="4954588"/>
            <a:ext cx="792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Две подружки, две Ульяны: «Сейчас клубочек домотаем и будем чай пить, приходите к нам в гости.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 descr="F:\для презентации\DSC0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327"/>
            <a:ext cx="842493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Русский наряд: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7" name="Picture 2" descr="F:\для презентации\DSC000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36613"/>
            <a:ext cx="87137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68313" y="5302250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3A0CBC"/>
                </a:solidFill>
              </a:rPr>
              <a:t>С большим удовольствием девочки наряжались в русские сарафаны, мальчики в косоворотки, в этих нарядах водили хоровод, устраивали чаепитие.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F:\для презентации\DSC0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57225" y="5557838"/>
            <a:ext cx="7947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Каждому хотелось попробовать: как раньше носили воду в коромыслах.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F:\для презентации\DSC0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что было\для презентации\Копия старина\DSC0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F:\для презентации\DSC0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288" y="4327952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oudy Stout" pitchFamily="18" charset="0"/>
              </a:rPr>
              <a:t>Русские красавицы Дарья и Ольга  – в лес по ягоды</a:t>
            </a:r>
          </a:p>
          <a:p>
            <a:pPr algn="ctr"/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oudy Stout" pitchFamily="18" charset="0"/>
              </a:rPr>
              <a:t>Тима: «А меня возьмёте? Буду вас охранять от волка.»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642918"/>
            <a:ext cx="85725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Паспорт проекта</a:t>
            </a:r>
            <a:endParaRPr lang="ru-RU" sz="9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познавательно-творческий;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среднесрочный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 –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воспитатели, родители;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проведения: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дневная (в повседневной жизни, 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ОД, , в режимных моментах)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Проблема: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сформированы представления о том,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раньше жили наши предки, не сформирован  интерес к истории родной страны  и народному творчеству.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детской деятельности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создание альбомов народных песенок,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загадок, прибауток, создание альбома «Русский народный костюм», выставка детских рисунков, поделок, матрешек (лепка), театрализованные игры по русским народным сказкам, русские народные игры.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совместной деятельности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творческие гостиные, народные праздники, изготовление народной игрушки ,  изготовление оберегов (родители),народные игры, сшить народные женские костюмы для кукол.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985822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Мальчики - защитники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E:\все что было\для презентации\IMG_2014_05_08_1000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F:\для презентации\DSC0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258888" y="5402263"/>
            <a:ext cx="734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</a:schemeClr>
                </a:solidFill>
              </a:rPr>
              <a:t>«Как же, наверное, тяжело было  нашим прабабушкам</a:t>
            </a:r>
          </a:p>
          <a:p>
            <a:pPr algn="ctr"/>
            <a:r>
              <a:rPr lang="ru-RU" sz="2000" b="1" dirty="0">
                <a:solidFill>
                  <a:schemeClr val="tx1">
                    <a:lumMod val="85000"/>
                  </a:schemeClr>
                </a:solidFill>
              </a:rPr>
              <a:t> гладить таким утюгом под названием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</a:rPr>
              <a:t>рубиха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</a:rPr>
              <a:t> (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</a:rPr>
              <a:t>ребрак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</a:rPr>
              <a:t>)»</a:t>
            </a:r>
            <a:endParaRPr lang="ru-RU" sz="20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слайд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56932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F:\для презентации\старина\DSC0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57158" y="5711204"/>
            <a:ext cx="8351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«Вот, оказывается, какие ещё утюги были!. Во внутрь утюга засыпали горячие угольки и гладили бельё. А тяжелый какой!»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F:\для презентации\старина\DSC0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68313" y="5507038"/>
            <a:ext cx="8207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«Я теперь немножко знаю, что очень  давно люди </a:t>
            </a:r>
          </a:p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занимались плетением вот такой обуви, которая называется лапти»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F:\для презентации\старина\DSC0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50825" y="5146586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Verdana" pitchFamily="34" charset="0"/>
              </a:rPr>
              <a:t>И вообще, какое все красивое, расписное: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Verdana" pitchFamily="34" charset="0"/>
              </a:rPr>
              <a:t>и ложки хохломские, и матрешки нарядные,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Verdana" pitchFamily="34" charset="0"/>
              </a:rPr>
              <a:t>Всё это - труд человека!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F:\для презентации\старина\DSC0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F:\для презентации\слайд 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476375" y="5840413"/>
            <a:ext cx="6335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Arial Rounded MT Bold" pitchFamily="34" charset="0"/>
              </a:rPr>
              <a:t>Хоровод    матрёшек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4" name="Picture 6" descr="P1060937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 нам интересно русские песни  сопровождать игрой на ложках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E:\все что было\для презентации\Копия старина\DSC00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85860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3327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Актуальность: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-5711477"/>
            <a:ext cx="8001056" cy="91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714356"/>
            <a:ext cx="8286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В настоящее время одним из важнейших приоритетов современного образования является духовно-нравственное воспитание детей, подростков и молодёжи. Народная культура передает национальную самобытность народа. Это богатый материал для воспитания любви к Родине.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- благоприятный период для приобщения детей к истокам народной культуры, способность возродить преемственность поколений, передать нравственные устои, духовные и художественные ценности. Возвращение к корням, изучение культуры и быта народа способствует сохранению русских традиций и обычаев.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Без знания своих корней, традиций своего народа, нельзя воспитать  полноценного человека. Знакомство с традициями, обычаями русского народа, помогает воспитывать любовь к истории, культуре русского народа, помогает сохранить прошлое. И начинать приобщение к ценностям народной культуры необходимо начинать с малых лет. Детские впечатления неизгладимы. Дети очень доверчивы, открыты. К счастью, детство — это время, когда возможно подлинное искреннее погружение в истоки национальной культуры.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знакомить детей с реальными предметами и материалами (национальными костюмами, старинной мебелью, посудой, орудиями труда и т.д.). Исследование реальных предметов быта (например, ухват, чугун, рубель, прялка, самопрялка, коромысло и т.д.) чрезвычайно эффективно для ознакомления детей со сказками, народными промыслами, народными традициями.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таких маленьких бусинок можно сделать очень красивые бусы»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E:\все что было\для презентации\P106088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143372" cy="32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все что было\для презентации\P106087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314605"/>
            <a:ext cx="4786314" cy="418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Обереги для дома и семьи,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сделанные совместно родителями и детьми.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E:\все что было\для презентации\ещё\DSC00014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286280" cy="41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E:\все что было\для презентации\ещё\DSC0002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283106" cy="40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все что было\для презентации\ещё\DSC00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434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все что было\для презентации\ещё\DSC0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348164" cy="382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все что было\для презентации\ещё\DSC00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Костюмы для кукол </a:t>
            </a:r>
            <a:br>
              <a:rPr lang="ru-RU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тоже сделаны своими руками</a:t>
            </a:r>
            <a:endParaRPr lang="ru-RU" sz="40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:\все что было\для презентации\ещё\DSC0003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4572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E:\все что было\для презентации\ещё\DSC0003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25" y="1714488"/>
            <a:ext cx="41941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Результативность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1625" y="1428736"/>
            <a:ext cx="8540750" cy="467043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концу проекта родители совместно с  детьми создали удивительные коллажи «Моя семья», различные генеалогические  деревья, на родительском собрании увлеченно вносили идеи, делились некоторым  собственным опытом по данной теме, своими семейными традициями.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были довольны данным творчеством и полученными знаниями.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Приятно было отметить приподнятое настроение взрослых, а так же наших воспитанников.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Дети полюбили хороводы, понравились народные игры  «Маланья», «Золотые ворота» и другие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Знают и могут различать виды росписи. Умеют отличать деревянную избу от современной городской квартиры.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Знакомство с народно-прикладным искусством всегда заканчивалось продуктивной деятельностью. Дети очень любят сами пробовать лепить и расписывать игрушки, украшать элементами народной росписи силуэтов посуды, одежды, игрушек.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79388" y="692150"/>
            <a:ext cx="8785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</a:rPr>
              <a:t> 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удовольствием, с большим интересом детки наши разучивали и водили народные хороводы,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учили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народные считалки, народные игры-забавы.   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Очень всем понравилось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01625" y="571479"/>
            <a:ext cx="8510588" cy="785819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Совместное чаепитие: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мамы  и бабушки вспоминали русские обычаи. Делились  своими семейными традициями.  Дети показали театрализованную игру, играли русские народные игры «Маланья», «Золотые ворота» и др.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Звучали русские народные песни и колыбельные в аудиозаписи.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E:\все что было\День матери\P10702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76424"/>
            <a:ext cx="8643997" cy="476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F:\для презентации\bdsooz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198438"/>
            <a:ext cx="3408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5655" y="3357562"/>
            <a:ext cx="8568952" cy="16004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r>
              <a:rPr lang="ru-RU" sz="4400" b="1" i="1" spc="50" dirty="0">
                <a:ln w="11430"/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</a:p>
        </p:txBody>
      </p:sp>
      <p:pic>
        <p:nvPicPr>
          <p:cNvPr id="7" name="Рисунок 6" descr="E:\все что было\для презентации\слайд 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28604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3327"/>
            <a:ext cx="842493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Цель 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95288" y="1412875"/>
            <a:ext cx="799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0150" lvl="2" indent="-285750"/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2977" y="-1771945"/>
            <a:ext cx="70723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патриотических чувств, знакомство с народной культурой прошлого, формирование представлений об истории и традициях русского народа; понимание человеческого опыта в прошлом.</a:t>
            </a:r>
          </a:p>
          <a:p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Создание условий для формирования представлений о народной культуре и традициях русского народа, формирование основ духовной личности на основе народной культуры.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327"/>
            <a:ext cx="842493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Задачи 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85786" y="-905234"/>
            <a:ext cx="70009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57290" y="785794"/>
            <a:ext cx="7429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Восполнить  недостаток знаний детей об историческом прошлом русского народа;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создать предметно-развивающую среду в группе, способствующую приобщению детей дошкольного возраста к народной культуре;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*ознакомление с предметами быта, их названиями, предназначением.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обогатить знакомство с фольклором: сказки, считалки, пословицы, поговорки,  загадки.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знакомство с русской национальной одеждой.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познакомить с таким понятием наших предков, как: рукоделие.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народное декоративно-прикладное искусство.   Золотая хохлома.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развивать творческие способности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обогатить активный словарь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привлечь родителей к участию проекта  (особое внимание уделять  укреплению связей с   родителями)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воспитание у дошкольников патриотических чувств.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Предполагаемый результат проекта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*Дети проявляют интерес к русской народной культуры;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*Имеют представления о традициях русского народа;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*Осознают принадлежность к своему народу;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*Используют в активной речи устный народный фольклор;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*Желают и умеют играть в народные игры, используя считалки и правила;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*Имеют представления о национальном костюме русского народа;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*Бережно относятся к предметам быта, произведениям народного творчества.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для презентации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327"/>
            <a:ext cx="842493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Убранство русской избы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5" name="Picture 2" descr="F:\для презентации\слай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8713787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4" name="Picture 4" descr="DSC0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05950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для презентации\IMG_2014_03_28_164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1073</TotalTime>
  <Words>898</Words>
  <Application>Microsoft Office PowerPoint</Application>
  <PresentationFormat>Экран (4:3)</PresentationFormat>
  <Paragraphs>141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Облака</vt:lpstr>
      <vt:lpstr>Слайд 1</vt:lpstr>
      <vt:lpstr>Слайд 2</vt:lpstr>
      <vt:lpstr>Слайд 3</vt:lpstr>
      <vt:lpstr>Слайд 4</vt:lpstr>
      <vt:lpstr>Слайд 5</vt:lpstr>
      <vt:lpstr>Предполагаемый результат проекта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Мальчики - защитники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Как нам интересно русские песни  сопровождать игрой на ложках  </vt:lpstr>
      <vt:lpstr>«Из таких маленьких бусинок можно сделать очень красивые бусы» </vt:lpstr>
      <vt:lpstr>Обереги для дома и семьи, сделанные совместно родителями и детьми. </vt:lpstr>
      <vt:lpstr>Слайд 32</vt:lpstr>
      <vt:lpstr>Слайд 33</vt:lpstr>
      <vt:lpstr>Костюмы для кукол  тоже сделаны своими руками</vt:lpstr>
      <vt:lpstr>Результативность </vt:lpstr>
      <vt:lpstr>Слайд 36</vt:lpstr>
      <vt:lpstr>Совместное чаепитие: мамы  и бабушки вспоминали русские обычаи. Делились  своими семейными традициями.  Дети показали театрализованную игру, играли русские народные игры «Маланья», «Золотые ворота» и др.                  Звучали русские народные песни и колыбельные в аудиозаписи. </vt:lpstr>
      <vt:lpstr>Слайд 38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</dc:creator>
  <cp:lastModifiedBy>UserXP</cp:lastModifiedBy>
  <cp:revision>58</cp:revision>
  <dcterms:created xsi:type="dcterms:W3CDTF">2014-05-03T18:53:33Z</dcterms:created>
  <dcterms:modified xsi:type="dcterms:W3CDTF">2017-01-17T21:29:03Z</dcterms:modified>
</cp:coreProperties>
</file>