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70" r:id="rId7"/>
    <p:sldId id="271" r:id="rId8"/>
    <p:sldId id="264" r:id="rId9"/>
    <p:sldId id="262" r:id="rId10"/>
    <p:sldId id="261" r:id="rId11"/>
    <p:sldId id="265" r:id="rId12"/>
    <p:sldId id="26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5239-228F-4CA8-BCAB-91F8AA8E9A5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721B-D96F-4D73-9D23-854D716C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layer.myshared.ru/29520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8619"/>
            <a:ext cx="9132507" cy="6849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1484784"/>
            <a:ext cx="3844963" cy="1446550"/>
          </a:xfrm>
          <a:prstGeom prst="rect">
            <a:avLst/>
          </a:prstGeom>
          <a:solidFill>
            <a:srgbClr val="CCCC00"/>
          </a:solidFill>
          <a:ln>
            <a:solidFill>
              <a:srgbClr val="CC66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Урок обучения </a:t>
            </a:r>
          </a:p>
          <a:p>
            <a:pPr algn="ctr"/>
            <a:r>
              <a:rPr lang="ru-RU" sz="4400" dirty="0"/>
              <a:t> </a:t>
            </a:r>
            <a:r>
              <a:rPr lang="ru-RU" sz="4400" dirty="0" smtClean="0"/>
              <a:t>грамоте.</a:t>
            </a:r>
            <a:endParaRPr lang="ru-RU" sz="4400" dirty="0"/>
          </a:p>
        </p:txBody>
      </p:sp>
      <p:pic>
        <p:nvPicPr>
          <p:cNvPr id="6" name="Picture 6" descr="http://fanciestauthorbox.com/wp-content/uploads/2014/03/auth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5880">
            <a:off x="6055522" y="2917787"/>
            <a:ext cx="2919796" cy="1536735"/>
          </a:xfrm>
          <a:prstGeom prst="rect">
            <a:avLst/>
          </a:prstGeom>
          <a:noFill/>
        </p:spPr>
      </p:pic>
      <p:pic>
        <p:nvPicPr>
          <p:cNvPr id="15362" name="Picture 2" descr="http://avtoprichal74.ru/caches/image/55b1cc44461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5212">
            <a:off x="366134" y="359061"/>
            <a:ext cx="2257425" cy="3200401"/>
          </a:xfrm>
          <a:prstGeom prst="rect">
            <a:avLst/>
          </a:prstGeom>
          <a:noFill/>
        </p:spPr>
      </p:pic>
      <p:pic>
        <p:nvPicPr>
          <p:cNvPr id="15364" name="Picture 4" descr="http://school16.ucoz.com/images/4jun12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56992"/>
            <a:ext cx="3888432" cy="315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5356"/>
            <a:ext cx="9144000" cy="31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636"/>
            <a:ext cx="9320855" cy="696163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r="2155" b="20056"/>
          <a:stretch>
            <a:fillRect/>
          </a:stretch>
        </p:blipFill>
        <p:spPr bwMode="auto">
          <a:xfrm>
            <a:off x="1835696" y="188640"/>
            <a:ext cx="494202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23728" y="4797152"/>
            <a:ext cx="457200" cy="457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55776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7824" y="4797152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19872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32240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00192" y="4797152"/>
            <a:ext cx="4572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868144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64088" y="4797152"/>
            <a:ext cx="504056" cy="43204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932040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211960" y="4797152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006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006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51720" y="5589240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51720" y="6165304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1920" y="6165304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60032" y="6165304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60232" y="5733256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29520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8619"/>
            <a:ext cx="9132507" cy="684938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484784"/>
            <a:ext cx="6879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кормушку возле нашей форточки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 удивительная птица: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чёрной шапочке и желтой кофточке.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 называется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924944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1.avatars.mds.yandex.net/get-entity_search/35065/35704573/SU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29520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8619"/>
            <a:ext cx="9132507" cy="68493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980728"/>
            <a:ext cx="450636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88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работу!</a:t>
            </a:r>
            <a:endParaRPr lang="ru-RU" sz="88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4098" name="Picture 2" descr="http://data9.gallery.ru/albums/gallery/112568-89b96-21653678-m75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4861" cy="1628800"/>
          </a:xfrm>
          <a:prstGeom prst="rect">
            <a:avLst/>
          </a:prstGeom>
          <a:noFill/>
        </p:spPr>
      </p:pic>
      <p:pic>
        <p:nvPicPr>
          <p:cNvPr id="4100" name="Picture 4" descr="http://www.zyblik.info/korm/gamar3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09875">
            <a:off x="433110" y="1382829"/>
            <a:ext cx="1905000" cy="2362200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5/05/18/13647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1795225" cy="2492896"/>
          </a:xfrm>
          <a:prstGeom prst="rect">
            <a:avLst/>
          </a:prstGeom>
          <a:noFill/>
        </p:spPr>
      </p:pic>
      <p:pic>
        <p:nvPicPr>
          <p:cNvPr id="4104" name="Picture 8" descr="http://cs625625.vk.me/v625625979/21321/UNFm5iOMX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396955" y="-376682"/>
            <a:ext cx="1510476" cy="2263841"/>
          </a:xfrm>
          <a:prstGeom prst="rect">
            <a:avLst/>
          </a:prstGeom>
          <a:noFill/>
        </p:spPr>
      </p:pic>
      <p:pic>
        <p:nvPicPr>
          <p:cNvPr id="4106" name="Picture 10" descr="http://www.knews.by/wp-content/uploads/kalina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420888"/>
            <a:ext cx="2267744" cy="1518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692696"/>
            <a:ext cx="2376264" cy="4524315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ёж</a:t>
            </a:r>
          </a:p>
          <a:p>
            <a:endParaRPr lang="ru-RU" sz="4800" dirty="0" smtClean="0"/>
          </a:p>
          <a:p>
            <a:r>
              <a:rPr lang="ru-RU" sz="4800" dirty="0" smtClean="0"/>
              <a:t>жук</a:t>
            </a:r>
          </a:p>
          <a:p>
            <a:endParaRPr lang="ru-RU" sz="4800" dirty="0" smtClean="0"/>
          </a:p>
          <a:p>
            <a:r>
              <a:rPr lang="ru-RU" sz="4800" dirty="0"/>
              <a:t>с</a:t>
            </a:r>
            <a:r>
              <a:rPr lang="ru-RU" sz="4800" dirty="0" smtClean="0"/>
              <a:t>оловей</a:t>
            </a:r>
          </a:p>
          <a:p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764704"/>
            <a:ext cx="1924951" cy="5509200"/>
          </a:xfrm>
          <a:prstGeom prst="rect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ябина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4400" dirty="0"/>
              <a:t>к</a:t>
            </a:r>
            <a:r>
              <a:rPr lang="ru-RU" sz="4400" dirty="0" smtClean="0"/>
              <a:t>алина</a:t>
            </a:r>
          </a:p>
          <a:p>
            <a:endParaRPr lang="ru-RU" sz="4400" dirty="0"/>
          </a:p>
          <a:p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сирень</a:t>
            </a:r>
            <a:endParaRPr lang="ru-RU" sz="4400" dirty="0"/>
          </a:p>
        </p:txBody>
      </p:sp>
      <p:pic>
        <p:nvPicPr>
          <p:cNvPr id="4110" name="Picture 14" descr="http://www.playcast.ru/uploads/2015/05/07/1350836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7660" y="4437112"/>
            <a:ext cx="1886340" cy="2262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29520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9"/>
            <a:ext cx="9132507" cy="6849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3140968"/>
            <a:ext cx="4120230" cy="1754326"/>
          </a:xfrm>
          <a:prstGeom prst="rect">
            <a:avLst/>
          </a:prstGeom>
          <a:solidFill>
            <a:srgbClr val="CC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Звуки </a:t>
            </a:r>
            <a:r>
              <a:rPr lang="en-US" sz="5400" dirty="0" smtClean="0">
                <a:solidFill>
                  <a:srgbClr val="FF0000"/>
                </a:solidFill>
              </a:rPr>
              <a:t>[</a:t>
            </a:r>
            <a:r>
              <a:rPr lang="ru-RU" sz="5400" dirty="0" err="1">
                <a:solidFill>
                  <a:srgbClr val="FF0000"/>
                </a:solidFill>
              </a:rPr>
              <a:t>с</a:t>
            </a:r>
            <a:r>
              <a:rPr lang="en-US" sz="5400" dirty="0" smtClean="0">
                <a:solidFill>
                  <a:srgbClr val="FF0000"/>
                </a:solidFill>
              </a:rPr>
              <a:t>], [</a:t>
            </a:r>
            <a:r>
              <a:rPr lang="ru-RU" sz="5400" dirty="0" err="1">
                <a:solidFill>
                  <a:srgbClr val="FF0000"/>
                </a:solidFill>
              </a:rPr>
              <a:t>с</a:t>
            </a:r>
            <a:r>
              <a:rPr lang="en-US" sz="5400" dirty="0" smtClean="0">
                <a:solidFill>
                  <a:srgbClr val="FF0000"/>
                </a:solidFill>
              </a:rPr>
              <a:t>’]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5400" dirty="0" err="1" smtClean="0">
                <a:solidFill>
                  <a:srgbClr val="FF0000"/>
                </a:solidFill>
              </a:rPr>
              <a:t>БуквыС,с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lib2.podelise.ru/tw_files2/urls_80/19/d-18517/img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751561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636836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ttp://1000dosk.com/s/20-05-422490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1628800"/>
            <a:ext cx="2340768" cy="1610099"/>
          </a:xfrm>
          <a:prstGeom prst="rect">
            <a:avLst/>
          </a:prstGeom>
          <a:noFill/>
        </p:spPr>
      </p:pic>
      <p:pic>
        <p:nvPicPr>
          <p:cNvPr id="19463" name="Picture 7" descr="http://pic.thanksearch.com/12/2013/0909/8a/d/47343/960x600x75x0x0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84984"/>
            <a:ext cx="230425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29B99240"/>
          <p:cNvPicPr>
            <a:picLocks noChangeAspect="1" noChangeArrowheads="1"/>
          </p:cNvPicPr>
          <p:nvPr/>
        </p:nvPicPr>
        <p:blipFill>
          <a:blip r:embed="rId2" cstate="print"/>
          <a:srcRect l="50447" t="68071" r="28838" b="1712"/>
          <a:stretch>
            <a:fillRect/>
          </a:stretch>
        </p:blipFill>
        <p:spPr bwMode="auto">
          <a:xfrm>
            <a:off x="3276600" y="3860800"/>
            <a:ext cx="2344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68313" y="40481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539750" y="19891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468313" y="38608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68313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932363" y="4005263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0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516688" y="4508500"/>
            <a:ext cx="1944687" cy="511175"/>
          </a:xfrm>
          <a:prstGeom prst="rect">
            <a:avLst/>
          </a:prstGeom>
          <a:noFill/>
        </p:spPr>
      </p:pic>
      <p:sp>
        <p:nvSpPr>
          <p:cNvPr id="4711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5347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12119 C -0.1566 -0.12766 -0.15972 -0.13414 -0.1658 -0.14131 C -0.17188 -0.14848 -0.1816 -0.1612 -0.19045 -0.1649 C -0.19931 -0.1686 -0.21042 -0.16814 -0.21927 -0.16328 C -0.22813 -0.15842 -0.23438 -0.14825 -0.24393 -0.13576 C -0.25347 -0.12327 -0.26788 -0.10477 -0.27674 -0.08835 C -0.28559 -0.07193 -0.2908 -0.05551 -0.2974 -0.03724 C -0.304 -0.01897 -0.31216 0.00046 -0.3165 0.02104 C -0.32084 0.04162 -0.32431 0.06637 -0.32344 0.08672 C -0.32257 0.10707 -0.31615 0.12997 -0.31111 0.14338 C -0.30608 0.1568 -0.2974 0.16211 -0.29306 0.16674 C -0.28872 0.17137 -0.29236 0.16998 -0.28507 0.17067 C -0.27778 0.17137 -0.26077 0.17553 -0.24931 0.17067 C -0.23785 0.16582 -0.22587 0.1524 -0.2165 0.14153 C -0.20712 0.13066 -0.20018 0.11702 -0.19323 0.10499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9B99240"/>
          <p:cNvPicPr>
            <a:picLocks noChangeAspect="1" noChangeArrowheads="1"/>
          </p:cNvPicPr>
          <p:nvPr/>
        </p:nvPicPr>
        <p:blipFill>
          <a:blip r:embed="rId2" cstate="print"/>
          <a:srcRect t="8359" r="63058" b="2243"/>
          <a:stretch>
            <a:fillRect/>
          </a:stretch>
        </p:blipFill>
        <p:spPr bwMode="auto">
          <a:xfrm>
            <a:off x="2555875" y="549275"/>
            <a:ext cx="322738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435600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11188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468313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8132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0058" flipV="1">
            <a:off x="6516688" y="4581525"/>
            <a:ext cx="1944687" cy="511175"/>
          </a:xfrm>
          <a:prstGeom prst="rect">
            <a:avLst/>
          </a:prstGeom>
          <a:noFill/>
        </p:spPr>
      </p:pic>
      <p:sp>
        <p:nvSpPr>
          <p:cNvPr id="4813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0982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43594 C -0.09878 -0.44473 -0.0993 -0.45352 -0.10243 -0.46346 C -0.10555 -0.47341 -0.11215 -0.48844 -0.11753 -0.4963 C -0.12291 -0.50416 -0.12916 -0.50671 -0.13524 -0.51087 C -0.14132 -0.51503 -0.14809 -0.52058 -0.15451 -0.52174 C -0.16093 -0.5229 -0.16406 -0.52128 -0.17361 -0.51804 C -0.18316 -0.5148 -0.20121 -0.50925 -0.21197 -0.50162 C -0.22274 -0.49399 -0.22916 -0.48381 -0.23802 -0.47248 C -0.24687 -0.46115 -0.2559 -0.44935 -0.26545 -0.43409 C -0.275 -0.41883 -0.28611 -0.3994 -0.29548 -0.38113 C -0.30486 -0.36286 -0.31197 -0.34737 -0.32152 -0.3247 C -0.33107 -0.30204 -0.34427 -0.27082 -0.35312 -0.24445 C -0.36197 -0.21809 -0.36753 -0.19357 -0.375 -0.16582 C -0.38246 -0.13807 -0.3927 -0.10754 -0.39826 -0.0784 C -0.40382 -0.04926 -0.40572 -0.01318 -0.40781 0.00925 C -0.40989 0.03168 -0.41128 0.03954 -0.41059 0.05666 C -0.40989 0.07377 -0.40954 0.09389 -0.40382 0.11147 C -0.39809 0.12905 -0.38958 0.15217 -0.37638 0.16258 C -0.36319 0.17299 -0.3401 0.17622 -0.3243 0.17345 C -0.3085 0.17067 -0.296 0.15865 -0.28177 0.14616 C -0.26753 0.13367 -0.25243 0.11448 -0.23941 0.09875 C -0.22638 0.08302 -0.2151 0.06707 -0.20382 0.05134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5124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dok.opredelim.com/pars_docs/refs/29/28994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4451648" cy="333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ttp://player.myshared.ru/864432/data/images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3636"/>
            <a:ext cx="9320855" cy="6961636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636836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27</cp:revision>
  <dcterms:created xsi:type="dcterms:W3CDTF">2015-09-28T18:48:44Z</dcterms:created>
  <dcterms:modified xsi:type="dcterms:W3CDTF">2017-01-17T18:30:13Z</dcterms:modified>
</cp:coreProperties>
</file>