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5" r:id="rId9"/>
    <p:sldId id="262" r:id="rId10"/>
    <p:sldId id="263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4" autoAdjust="0"/>
    <p:restoredTop sz="94660"/>
  </p:normalViewPr>
  <p:slideViewPr>
    <p:cSldViewPr>
      <p:cViewPr>
        <p:scale>
          <a:sx n="94" d="100"/>
          <a:sy n="94" d="100"/>
        </p:scale>
        <p:origin x="-89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0AD06-9E1F-487F-B0CD-9B529ED9F1A4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77D4A-8EEF-4E64-8EEC-774EA660B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51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44CD3-5F78-45E5-BB74-CAF6BEB246FA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ECE61-08A1-4CBA-8F03-74C1263FD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20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ECE61-08A1-4CBA-8F03-74C1263FD8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20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ECE61-08A1-4CBA-8F03-74C1263FD8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97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ECE61-08A1-4CBA-8F03-74C1263FD8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82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ECE61-08A1-4CBA-8F03-74C1263FD8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09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ECE61-08A1-4CBA-8F03-74C1263FD8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29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ECE61-08A1-4CBA-8F03-74C1263FD8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64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ECE61-08A1-4CBA-8F03-74C1263FD8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75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ECE61-08A1-4CBA-8F03-74C1263FD8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40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ECE61-08A1-4CBA-8F03-74C1263FD8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96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ECE61-08A1-4CBA-8F03-74C1263FD8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09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ECE61-08A1-4CBA-8F03-74C1263FD8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41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DC5E-F582-42DB-AF6B-C9F44925C88D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9B3-3C64-43E6-8A6A-A6898E69962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DC5E-F582-42DB-AF6B-C9F44925C88D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9B3-3C64-43E6-8A6A-A6898E6996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DC5E-F582-42DB-AF6B-C9F44925C88D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9B3-3C64-43E6-8A6A-A6898E6996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DC5E-F582-42DB-AF6B-C9F44925C88D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9B3-3C64-43E6-8A6A-A6898E69962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DC5E-F582-42DB-AF6B-C9F44925C88D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9B3-3C64-43E6-8A6A-A6898E6996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DC5E-F582-42DB-AF6B-C9F44925C88D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9B3-3C64-43E6-8A6A-A6898E6996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DC5E-F582-42DB-AF6B-C9F44925C88D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9B3-3C64-43E6-8A6A-A6898E6996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DC5E-F582-42DB-AF6B-C9F44925C88D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9B3-3C64-43E6-8A6A-A6898E6996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DC5E-F582-42DB-AF6B-C9F44925C88D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9B3-3C64-43E6-8A6A-A6898E6996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DC5E-F582-42DB-AF6B-C9F44925C88D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9B3-3C64-43E6-8A6A-A6898E6996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DC5E-F582-42DB-AF6B-C9F44925C88D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9B3-3C64-43E6-8A6A-A6898E6996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DA1DDC5E-F582-42DB-AF6B-C9F44925C88D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7D38C9B3-3C64-43E6-8A6A-A6898E69962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GOOD AND BAD: DO YOU BELIEVE IN THEM?</a:t>
            </a:r>
            <a:endParaRPr lang="en-US" sz="40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/>
              <a:t>SUPERSTITIONS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82712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8. CROSSING YOUR FINGERS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5105400" cy="49530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PEOPLE WISHING FOR GOOD LUCK WILL OFTEN CROSS THEIR FINGERS</a:t>
            </a:r>
          </a:p>
          <a:p>
            <a:r>
              <a:rPr lang="en-US" sz="2000" b="1" dirty="0" smtClean="0"/>
              <a:t>THE REASON, AS THE STORY GOES, IS THAT TWO PEOPLE USED TO CROSS </a:t>
            </a:r>
            <a:r>
              <a:rPr lang="en-US" sz="2000" b="1" u="sng" dirty="0" smtClean="0"/>
              <a:t>INDEX FINGERS </a:t>
            </a:r>
            <a:r>
              <a:rPr lang="en-US" sz="2000" b="1" dirty="0" smtClean="0"/>
              <a:t>WHEN MAKING A WISH, A SYMBOL OF </a:t>
            </a:r>
            <a:r>
              <a:rPr lang="en-US" sz="2000" b="1" u="sng" dirty="0" smtClean="0"/>
              <a:t>SUPPORT</a:t>
            </a:r>
            <a:r>
              <a:rPr lang="en-US" sz="2000" b="1" dirty="0" smtClean="0"/>
              <a:t> FROM A FRIEND</a:t>
            </a:r>
          </a:p>
          <a:p>
            <a:r>
              <a:rPr lang="en-US" sz="2000" b="1" dirty="0" smtClean="0"/>
              <a:t>THE TRADITION BECAME SOMETHING PEOPLE COULD DO BY THEMSELVES AND </a:t>
            </a:r>
            <a:r>
              <a:rPr lang="en-US" sz="2000" b="1" u="sng" dirty="0" smtClean="0"/>
              <a:t>NOWADAYS</a:t>
            </a:r>
            <a:r>
              <a:rPr lang="en-US" sz="2000" b="1" dirty="0" smtClean="0"/>
              <a:t>, JUST SAYING “FINGERS CROSSED” IS ENOUGH</a:t>
            </a:r>
          </a:p>
          <a:p>
            <a:r>
              <a:rPr lang="en-US" sz="2000" b="1" dirty="0" smtClean="0"/>
              <a:t>CROSSING YOUR FINGERS CAN ALSO BE ASSOCIATED WITH THE CHRISTIAN CROSS</a:t>
            </a:r>
            <a:endParaRPr lang="en-US" sz="2000" b="1" dirty="0"/>
          </a:p>
        </p:txBody>
      </p:sp>
      <p:pic>
        <p:nvPicPr>
          <p:cNvPr id="7170" name="Picture 2" descr="http://www.heartlightministries.org/blogs/markgregston/wp-content/uploads/crossed-fing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81200"/>
            <a:ext cx="241935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5933089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B0F0"/>
                </a:solidFill>
              </a:rPr>
              <a:t>QUESTIONS</a:t>
            </a:r>
            <a:r>
              <a:rPr lang="en-US" sz="2000" b="1" dirty="0" smtClean="0">
                <a:solidFill>
                  <a:srgbClr val="00B0F0"/>
                </a:solidFill>
              </a:rPr>
              <a:t>: HAVE YOU EVER CROSSED YOUR FINGERS? FOR WHAT? </a:t>
            </a:r>
            <a:endParaRPr lang="en-US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83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OTHER SUPERSTITIONS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5715000" cy="41148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AN APPLE A DAY KEEPS THE DOCTOR AWAY</a:t>
            </a:r>
          </a:p>
          <a:p>
            <a:r>
              <a:rPr lang="en-US" sz="2000" b="1" dirty="0" smtClean="0"/>
              <a:t>FINDING A FOUR LEAF </a:t>
            </a:r>
            <a:r>
              <a:rPr lang="en-US" sz="2000" b="1" u="sng" dirty="0" smtClean="0"/>
              <a:t>CLOVER</a:t>
            </a:r>
            <a:r>
              <a:rPr lang="en-US" sz="2000" b="1" dirty="0" smtClean="0"/>
              <a:t> IS GOOD LUCK</a:t>
            </a:r>
          </a:p>
          <a:p>
            <a:r>
              <a:rPr lang="en-US" sz="2000" b="1" dirty="0" smtClean="0"/>
              <a:t>STEP ON A </a:t>
            </a:r>
            <a:r>
              <a:rPr lang="en-US" sz="2000" b="1" u="sng" dirty="0" smtClean="0"/>
              <a:t>CRACK</a:t>
            </a:r>
            <a:r>
              <a:rPr lang="en-US" sz="2000" b="1" dirty="0" smtClean="0"/>
              <a:t>, BREAK YOUR MOTHER’S </a:t>
            </a:r>
            <a:r>
              <a:rPr lang="en-US" sz="2000" b="1" u="sng" dirty="0" smtClean="0"/>
              <a:t>BACK</a:t>
            </a:r>
          </a:p>
          <a:p>
            <a:r>
              <a:rPr lang="en-US" sz="2000" b="1" dirty="0" smtClean="0"/>
              <a:t>AT THE END OF A RAINBOW IS A </a:t>
            </a:r>
            <a:r>
              <a:rPr lang="en-US" sz="2000" b="1" u="sng" dirty="0" smtClean="0"/>
              <a:t>POT</a:t>
            </a:r>
            <a:r>
              <a:rPr lang="en-US" sz="2000" b="1" dirty="0" smtClean="0"/>
              <a:t> OF GOLD</a:t>
            </a:r>
          </a:p>
          <a:p>
            <a:r>
              <a:rPr lang="en-US" sz="2000" b="1" dirty="0" smtClean="0"/>
              <a:t>A RABBIT’S FOOT BRINGS GOOD LUCK</a:t>
            </a:r>
          </a:p>
          <a:p>
            <a:r>
              <a:rPr lang="en-US" sz="2000" b="1" u="sng" dirty="0" smtClean="0"/>
              <a:t>GARLIC</a:t>
            </a:r>
            <a:r>
              <a:rPr lang="en-US" sz="2000" b="1" dirty="0" smtClean="0"/>
              <a:t> PROTECTS AGAINST VAMPIRES</a:t>
            </a:r>
          </a:p>
          <a:p>
            <a:r>
              <a:rPr lang="en-US" sz="2000" b="1" dirty="0" smtClean="0"/>
              <a:t>RUNNING AROUND THE HOUSE WITH </a:t>
            </a:r>
            <a:r>
              <a:rPr lang="en-US" sz="2000" b="1" u="sng" dirty="0" smtClean="0"/>
              <a:t>LUGGAGE </a:t>
            </a:r>
            <a:r>
              <a:rPr lang="en-US" sz="2000" b="1" dirty="0" smtClean="0"/>
              <a:t>ON NEW YEAR’S WILL MAKE YOU TRAVEL MORE</a:t>
            </a:r>
          </a:p>
          <a:p>
            <a:endParaRPr lang="en-US" sz="2000" b="1" dirty="0"/>
          </a:p>
        </p:txBody>
      </p:sp>
      <p:pic>
        <p:nvPicPr>
          <p:cNvPr id="9218" name="Picture 2" descr="http://i.huffpost.com/gadgets/slideshows/271889/slide_271889_1923414_free.jpg?138851077800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610" b="8312"/>
          <a:stretch/>
        </p:blipFill>
        <p:spPr bwMode="auto">
          <a:xfrm>
            <a:off x="6934200" y="3505200"/>
            <a:ext cx="1776222" cy="218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justcoopit.files.wordpress.com/2011/11/four-leaf-clov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177" y="1478973"/>
            <a:ext cx="141524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44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Which one do I use???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-ANOTHER: USE “ANOTHER” FOR SINGULAR COUNTABLE NOUNS</a:t>
            </a:r>
          </a:p>
          <a:p>
            <a:pPr marL="0" indent="0">
              <a:buNone/>
            </a:pPr>
            <a:r>
              <a:rPr lang="en-US" sz="2000" b="1" dirty="0"/>
              <a:t>	</a:t>
            </a:r>
            <a:r>
              <a:rPr lang="en-US" sz="2000" b="1" dirty="0" smtClean="0"/>
              <a:t>1. LET’S WATCH A MOVIE ANOTHER DAY.</a:t>
            </a:r>
          </a:p>
          <a:p>
            <a:pPr marL="0" indent="0">
              <a:buNone/>
            </a:pPr>
            <a:r>
              <a:rPr lang="en-US" sz="2000" b="1" dirty="0"/>
              <a:t>	</a:t>
            </a:r>
            <a:r>
              <a:rPr lang="en-US" sz="2000" b="1" dirty="0" smtClean="0"/>
              <a:t>2. SHE HAS ANOTHER CELLPHONE NOW. </a:t>
            </a:r>
          </a:p>
          <a:p>
            <a:pPr marL="0" indent="0">
              <a:buNone/>
            </a:pPr>
            <a:r>
              <a:rPr lang="en-US" sz="2000" b="1" dirty="0" smtClean="0"/>
              <a:t>-OTHER: USE “OTHER” FOR PLURALS OR UNCOUNTABLE NOUNS</a:t>
            </a:r>
          </a:p>
          <a:p>
            <a:pPr marL="457200" lvl="1" indent="0">
              <a:buNone/>
            </a:pPr>
            <a:r>
              <a:rPr lang="en-US" sz="2000" b="1" dirty="0"/>
              <a:t>	</a:t>
            </a:r>
            <a:r>
              <a:rPr lang="en-US" sz="2000" b="1" dirty="0" smtClean="0"/>
              <a:t>1. DO YOU HAVE ANY OTHER QUESTIONS?</a:t>
            </a:r>
          </a:p>
          <a:p>
            <a:pPr marL="457200" lvl="1" indent="0">
              <a:buNone/>
            </a:pPr>
            <a:r>
              <a:rPr lang="en-US" sz="2000" b="1" dirty="0"/>
              <a:t>	</a:t>
            </a:r>
            <a:r>
              <a:rPr lang="en-US" sz="2000" b="1" dirty="0" smtClean="0"/>
              <a:t>2. SHE HAS OTHER NECKLACES AT HER HOUSE. </a:t>
            </a:r>
          </a:p>
          <a:p>
            <a:pPr marL="457200" lvl="1" indent="0">
              <a:buNone/>
            </a:pPr>
            <a:r>
              <a:rPr lang="en-US" sz="2000" b="1" dirty="0"/>
              <a:t>	</a:t>
            </a:r>
            <a:r>
              <a:rPr lang="en-US" sz="2000" b="1" dirty="0" smtClean="0"/>
              <a:t>3. THAT BOOK HAS OTHER INFORMATION.</a:t>
            </a:r>
          </a:p>
          <a:p>
            <a:pPr marL="457200" lvl="1" indent="0">
              <a:buNone/>
            </a:pPr>
            <a:r>
              <a:rPr lang="en-US" sz="2000" b="1" dirty="0" smtClean="0"/>
              <a:t>-THE OTHER: SPECIFIC</a:t>
            </a:r>
          </a:p>
          <a:p>
            <a:pPr marL="457200" lvl="1" indent="0">
              <a:buNone/>
            </a:pPr>
            <a:r>
              <a:rPr lang="en-US" sz="2000" b="1" dirty="0"/>
              <a:t>	</a:t>
            </a:r>
            <a:r>
              <a:rPr lang="en-US" sz="2000" b="1" dirty="0" smtClean="0"/>
              <a:t>1. THE OTHER DAY, I WENT TO TEXAS. </a:t>
            </a:r>
          </a:p>
          <a:p>
            <a:pPr marL="457200" lvl="1" indent="0">
              <a:buNone/>
            </a:pPr>
            <a:r>
              <a:rPr lang="en-US" sz="2000" b="1" dirty="0"/>
              <a:t>	</a:t>
            </a:r>
            <a:r>
              <a:rPr lang="en-US" sz="2000" b="1" dirty="0" smtClean="0"/>
              <a:t>2. CAN YOU PASS ME THE OTHER BOOKS?</a:t>
            </a:r>
          </a:p>
          <a:p>
            <a:pPr marL="457200" lvl="1" indent="0">
              <a:buNone/>
            </a:pPr>
            <a:endParaRPr lang="en-US" sz="2000" b="1" dirty="0" smtClean="0"/>
          </a:p>
          <a:p>
            <a:pPr marL="457200" lvl="1" indent="0">
              <a:buNone/>
            </a:pPr>
            <a:endParaRPr lang="en-US" sz="2000" b="1" dirty="0" smtClean="0"/>
          </a:p>
          <a:p>
            <a:pPr marL="457200" lvl="1" indent="0">
              <a:buNone/>
            </a:pPr>
            <a:endParaRPr lang="en-US" sz="2000" b="1" dirty="0"/>
          </a:p>
          <a:p>
            <a:pPr marL="457200" lvl="1" indent="0">
              <a:buNone/>
            </a:pP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14867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B0F0"/>
                </a:solidFill>
              </a:rPr>
              <a:t>EXERCISE: MAKE TWO SENTENCES WITH EACH WORD</a:t>
            </a:r>
          </a:p>
        </p:txBody>
      </p:sp>
    </p:spTree>
    <p:extLst>
      <p:ext uri="{BB962C8B-B14F-4D97-AF65-F5344CB8AC3E}">
        <p14:creationId xmlns:p14="http://schemas.microsoft.com/office/powerpoint/2010/main" val="385259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Discussion 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ARE SOME THINGS THAT BRING GOOD LUCK?</a:t>
            </a:r>
          </a:p>
          <a:p>
            <a:r>
              <a:rPr lang="en-US" sz="2400" dirty="0" smtClean="0"/>
              <a:t>WHAT ARE SOME THINGS THAT BRING BAD LUCK? </a:t>
            </a:r>
          </a:p>
          <a:p>
            <a:r>
              <a:rPr lang="en-US" sz="2400" dirty="0" smtClean="0"/>
              <a:t>WHAT ARE OTHER SUPERSTITIONS THAT EXIST?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282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1</a:t>
            </a:r>
            <a:r>
              <a:rPr lang="en-US" sz="3200" b="1" dirty="0" smtClean="0"/>
              <a:t>. FRIDAY THE 13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4495800" cy="4114800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/>
              <a:t>FRIDAY THE 13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IS CONSIDERED AN UNLUCKY DAY (ACCORDING TO CHRISTIAN TRADITION, JESUS DIED ON A FRIDAY)</a:t>
            </a:r>
          </a:p>
          <a:p>
            <a:r>
              <a:rPr lang="en-US" sz="2000" b="1" dirty="0" smtClean="0"/>
              <a:t>THE NUMBER “13” HAS BEEN CONSIDERED UNLUCKY FOR A LONG TIME SINCE </a:t>
            </a:r>
            <a:r>
              <a:rPr lang="en-US" sz="2000" b="1" dirty="0"/>
              <a:t>“12” IS CONSIDERED TO BE </a:t>
            </a:r>
            <a:r>
              <a:rPr lang="en-US" sz="2000" b="1" dirty="0" smtClean="0"/>
              <a:t>THE PERFECT NUMBER (12 MONTHS / 12 HOURS ON THE CLOCK / 12 </a:t>
            </a:r>
            <a:r>
              <a:rPr lang="en-US" sz="2000" b="1" u="sng" dirty="0" smtClean="0"/>
              <a:t>APOSTLES</a:t>
            </a:r>
            <a:r>
              <a:rPr lang="en-US" sz="2000" b="1" dirty="0" smtClean="0"/>
              <a:t> / ETC.)</a:t>
            </a:r>
          </a:p>
          <a:p>
            <a:r>
              <a:rPr lang="en-US" sz="2000" b="1" dirty="0" smtClean="0"/>
              <a:t>DID YOU KNOW THAT MOST </a:t>
            </a:r>
            <a:r>
              <a:rPr lang="en-US" sz="2000" b="1" u="sng" dirty="0" smtClean="0"/>
              <a:t>BUILDINGS</a:t>
            </a:r>
            <a:r>
              <a:rPr lang="en-US" sz="2000" b="1" dirty="0" smtClean="0"/>
              <a:t> DON’T EVEN HAVE A 13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</a:t>
            </a:r>
            <a:r>
              <a:rPr lang="en-US" sz="2000" b="1" u="sng" dirty="0" smtClean="0"/>
              <a:t>FLOOR</a:t>
            </a:r>
            <a:r>
              <a:rPr lang="en-US" sz="2000" b="1" dirty="0" smtClean="0"/>
              <a:t>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5933089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B0F0"/>
                </a:solidFill>
              </a:rPr>
              <a:t>QUESTIONS</a:t>
            </a:r>
            <a:r>
              <a:rPr lang="en-US" sz="2000" b="1" dirty="0" smtClean="0">
                <a:solidFill>
                  <a:srgbClr val="00B0F0"/>
                </a:solidFill>
              </a:rPr>
              <a:t>: HAS SOMETHING UNLUCKY HAPPENED TO YOU OR SOMEONE</a:t>
            </a:r>
          </a:p>
          <a:p>
            <a:r>
              <a:rPr lang="en-US" sz="2000" b="1" dirty="0" smtClean="0">
                <a:solidFill>
                  <a:srgbClr val="00B0F0"/>
                </a:solidFill>
              </a:rPr>
              <a:t>ON FRIDAY OR “TUESDAY” THE 13</a:t>
            </a:r>
            <a:r>
              <a:rPr lang="en-US" sz="2000" b="1" baseline="30000" dirty="0" smtClean="0">
                <a:solidFill>
                  <a:srgbClr val="00B0F0"/>
                </a:solidFill>
              </a:rPr>
              <a:t>TH</a:t>
            </a:r>
            <a:r>
              <a:rPr lang="en-US" sz="2000" b="1" dirty="0" smtClean="0">
                <a:solidFill>
                  <a:srgbClr val="00B0F0"/>
                </a:solidFill>
              </a:rPr>
              <a:t>?  </a:t>
            </a:r>
            <a:endParaRPr lang="en-US" sz="2000" b="1" dirty="0">
              <a:solidFill>
                <a:srgbClr val="00B0F0"/>
              </a:solidFill>
            </a:endParaRPr>
          </a:p>
        </p:txBody>
      </p:sp>
      <p:pic>
        <p:nvPicPr>
          <p:cNvPr id="6146" name="Picture 2" descr="http://www.bubblews.com/assets/images/news/993997935_13874156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252" y="3352800"/>
            <a:ext cx="3106348" cy="232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hQSEBQUEhQUFRQVFxcVFBcXFxUXFxUXFRUVFxQUFRcXHCYeFxwkGhcUHy8gJCcpLCwsGB4xNTAqNSYrLCkBCQoKDgwOGg8PGiwkHCQsLCwsLCwsLCksKSwsLCwsKSwsLCwsLCwpLCwsLCwpLCwsLCwsLCwsLCwsLCksLCwsLP/AABEIAQMAwgMBIgACEQEDEQH/xAAaAAABBQEAAAAAAAAAAAAAAAAFAAECAwQG/8QAQhAAAgECAwUFBQQIBQQDAAAAAQIAAxEEEiEFEzFBUSJhcYGRBhQyobEjUsHRFTNCcpKy4fAkU2KCooPC0uJDY6P/xAAYAQEBAQEBAAAAAAAAAAAAAAABAAIDBP/EAB4RAQEBAAMBAQADAAAAAAAAAAABEQIhMRJBYYHR/9oADAMBAAIRAxEAPwB5MSEkGnmdUrRSOaItHAlHlZqRGrLAsMaVmpG3scS6NKTWjb+IXgxpQa0Y1pYmmPMe/j+8RwNgMkJh95i95lhEAZMPB3vUXvcgJipJb2Cveove4AWFaPvoI97i97lYhffRveIJ98kWxcBRf3iPAnvcUumRb3an9+NuKX34L3Ykt2JnXfBE0qf3jIlKX3jMGQRsgjqxuO66mVNVpd8zFBKsQ2VGI4hSfQEy1Y2GpT75E106GB6FLEsiN2VzuEUMrAnMCc3S2kljErUK9JKjI61LaqDbU2I1HEGby4xoocSnSR94XpI0qBY2H4nXuAuT5AzYNkGwuj355qmHpDyBdm9QJSaWTfJGLpNdfZel0Vr8SM9Gp6btsx/hg4W49eH5yvRW3TrFdJSBEBC1Yt7Pf6R1C98w+6tVrsu93VOmiszdLgfiYqexKuWpmrEOrFUW/wAZC5jbX7s1JRbBGyd/p/WKy9DMewcz0lJJJuw16AzocJg04ntW6kqLg2I7ILEXB10/GCCcq9DH3Qm7EYF2N1NBB0ArnzuSTMtamyFQ2U5tAVJOtr63AI9POViVblYtwJoCSYpzNpxk93EXuwm3dyQpTNWMPuwihDdxQAdeK8a8e8HQrxrx7xrxRXldUXVh1Vh/xMnEB/fjAM+xNrs1BGqEsKdamosBdVNNl5am3HrpIYvCLSoUQKi1cuIBupuBnAJF/EXgfZG0KlOm606bMd4jKw4K1O7WItrcA+knjtt7/IKdHdpTYVHC69olRmJt9es9Dj+usppZV65j/I35yldsU8zgBsqLmZrEX4CyoQDp1PGXh+yv7/8A2uP/ABmf3UnEklbqaeU34E34X8JiOsN+lLugNMoHF1JYNc8dbAW0tpI1qICrb/V/Ow+gjLg2ZqWlQCmDo5Uqv3VQjVu9jbgJrxSfZp3lz/8Ao4lTZJ4wZI4SWZBJBRMoN92eriatMELTK0zVY8lRVbQ8uE1HEipWwrLfJvnA8FFJQT5AHzmOptc0cTWApCpmVLgm1gqKSe/lKj7S1d5UQUUDObKLj7NmVUOU8NbLOs8c7Oxf2PQGmvTOfTP+U0itVyZaaqOwGzte1yL2Fud76mZfZLSiL8mJPkxBk/tKgTsBqWVTYPlLHKNG0Og105zP66SL8NtVnCKEXeOmY3JyqNRfTUm/ASjDYhqq2cAOjurW4ErTqaiamwb71KqhQQCjpfTLe4s1uPlLMJgMua/E7yo1r2F7Jpfpn+UKrhkEmBGAkgJkHAkgIlkplFaKS0imdWAV495Xni3kWkyY14weRNSI1LNEDqI2eLNBBlT2ZxJpkUsLiWu2bOlNnQ6vqjKOFivPrM6eyuOsE91rgXJuaTrxtfM5AGXS+ug1h5MSRwJHgSPpHbFMRqzHxJnX6jHy24CtTDFaoY0yeKEZlINwy3Fj4c51OH2VgnF1xZXucAEeN7CcQHlgqy48jY7Svs3A0wS2KZ+6mFJ+hH0nKbUxSO/2alaajKik3NuZJ6kknzmfexs8rdMiMQlgqSQqTLeB+I9nMRWeo9HD1KoZQMyZSF7ABBB1BuJRT9jdphiwwtQE2v2adtCDwJtxAhgNJBpucmbwVbMwr4dQj5c63zAEEAkklbjQ8bG3fOl2cMAwAff0T0Vsyd9rgkDutAIaPmmfo3i7OnT2cg/W1H/iv8lAgna21KJUph6RQMRndiWdgvBRcnKNb2vAoqRZo3kz8pSRaQvJAzGnExJCQBlimCxKKLNHgnNkxgZv25RpLWYUGLU7AqTxseRg2azBqeaLNMz1Km9VKaZsw1JvYa2uSL2HfLFpVylRwlIikWU9vUlTrlFhf5TXxWfpbmj3mfCVs6K1rXB8rEg/SEqGzC2upHPKrPbxyiwPcSPKHzTrLeOGhD9C3vlL6D9qlUH8ga3nB1WkVJB/vul82LU80fNKrx5Qrg0cNMIqVGrbumgNgDcmyjs5tTwE2vsvEimamWjly5770Hs5c3Dwmvm0fXawGSDTNhnzqpt8QBt48oVp7FqFM2ljwHPx1sPnM47cZb4zAiPeX1Nl1AeyrNpfQD6KzTKD8tCOhEsOVZePeV3j3gzVl5O8DYzG1d+tGigYkKSTewzdTyEqFfF7pqgpoUUkaE37NwxAvwFjrNTjaxeUH7yQMHbFxrVqQdgAbkad0M0MFe5ZgoHczE91kBA8yJYNVCTBjPQYAnU24DKST4Bb/OUUcYC2UghuNiCPrCzFutd4pG8UynOGMBNowkcYSdMY0KrbRehUpshtm7Dc7rdTaFqjIjBSWDNVrIhHBWc3zMOB0KixB4wN7TUcqIejfh/SIbbqpVOmHY1HsAWuEcBVz34qDpr3d03xZqzY4y07HijspHgwuPnCOJ2gtJAWVm6ADTUni1iFseXODthgjeBirHOGJUhh21vxHfy5QptHCF6VRF43IF/3sy6+FpiztuHbGi7gIzFACTmRQCRcAZviPOwjVlLZib/Cp17iR9LekpqbK7TsVDZ6YUgkDKwGhvY3Hz0E0YelkTKTcqgF+vaH5SpuZ0x5Y4WXlh0jFhKMqNn7SdcYaIPYqKCw7xSNiOnCC8PiGp4N3LMTUbdJdjYKBd7AnTSw84sViTTxodQGKpexbKLBGvr4TLV3lRFoBVG6JN8667wrbibdOc3F+um9n6Oamn7h48NEY6+YE7PB7BVsK9YvdgtwoIuutjn9Jx3svVAppf8Ay2+aOPrlnW7B2lTSlXDk3dLLYE3Pa004cRMfr18Mz+/8EKOyMI1J3DVQEAzEhbZjwA011nM7Ww6ilRcfE2fN5NYfK0I4rao91p0UvfMzVO8/sa8xb6QPtKr9lTHe31lWr1Kw3ivK80cPMvNayYPajptHdqexU3YccfhS+nqZfhSoFMFzvt3VenTBOVs+c3fS17X9IDrYxqe0HqBc+7AJFwNMigm57yI6bfdKbKaK72ku7NS4ui3IGnXUi4M6zxzo77MLbC3/AHz6B2PyU+surY8UkReLdlQCDbXnmtbylewtMD/03/5U6g+pHrJbSwzVN3l4LUVm15C/rOV9duOfqeK2vYVAiFnpgM1yAMvcOJ8Za/ayPaxtcdRcrp85gq7MZjVDANm/VvfVNb2I6Du4wmKJCjnbKt/mfoJDlJJ0vvFGvGh/TLFmMRvNQCxi6dZ01zwOxWB3lgSBYggsuddPvLzEw1vZEs+f3qkG04U8QLW0Bvk04Q6cQnWQOLSOrA7ZmxdxmvUWoXsSQHAFr8c4BJN+k6TZm1KaALWw9OqB+0CUc/vMvxecFnGr0MgccPuy3tOq/S+BA0wjk9DUNvXNAO1MWtQ2p0UpLe9lLMx6Zmbj4acZgbG90rbGHpC3Ulu427lRxLSO/brAoVdkF3LK9FSVy/aGopAswOUopBuG59Jjo+yFVNVxOGHWz1eRB/yuoE3b5usbenrHSvwNA0gqgh8osTrlbXvsbek6vZ22sFlAqYUqeqMzD0LC3hONFQ9Y+875add1W27s9RdMM7n/AFGw/nP0nL7Tx29fMEWmoFlReCgfU8yYMLxs0rS0XjzODHDTCUYj2fqVGqsm4+0uMzVsjAEJ2SjC2hU698x4b2SxVO+Wphxfj9tTPC/W54EwsDLAZr6WLNn092gQ2YBcp42YW174cwPuVhnXEJYWstQMv/MEiAAZYrQlTqUrbPTXLiHPQsAPUWMHbRx6VCN3TWmi8ACSSTxZmPxHh6QUDJqZXksX3ilV4pjUwX740WSLJNaMNmEzfpOn99fWaWSCMJQw5ocLFatPfMwBsMzA5Da4U6XE3x7ZvQjSxqMbKyk9xll4KqlGqYeslNaWd2p5VAAIGgcAAcQYcw17g9b6W10y2/m5SsxRnJkSYUpbUNiBUIAOU3rVVA04XNQATHi6uYhlIOuViDcHiL31ub25wv8ADWMsaWMI0ysVswHEgeJtICuv3l9RKcRhaL16QrMQNcq2uHbMvZbuImLDbJp2xbMi/wDyrRXXTIbll15aDzm5x3sW4LgR5i9nhegvcG+RYzoqCgLog0sWNka17AXLoxGvS0JCFWkgsIV6Qe7ZSLWvYUwBfrlQfWDaZNyDyJHj0PpCwxMLJZYwllMajxmCYLLFSA/0Uj0qtbe53LWCgkGmTVygHXW47o+28JRolVpisr5xqxJUi9jY89Z0+GfodCyQWW0VUZS4JB5AgciePLh0M1GqlgAgHf2rnuN2t6QkatYwJMCLEjiVsP8ATY/UsfpIYSvnUNaFmJbFJRTIY8sVpKNFIkTl6VdUbE03zWcqdBf4agJ4cNL6zqTAtfYjmpUdQpzggfaIlrqQbh7X1y8DyM6cPWeSG08dQd6TU2q51dFCsuWmq31AGW4Og5w0qAgAgEHOp775ePo055fZ3E2N92QzB2JrUybi+uj3PxHkZ1WDamHBqqzJe5CtlN7EXB8zpNcvRAihhhTWpemSBVzILG2oFjpyE14XDhP2gxLhmKhgoJYaDMBynTLTwLcKlZdNc/G/+ykRMm0PdAh3ZrO/K5UIDfiboGOkz8t/QG8hLGMiROaBNt1QtbDsdAHJJ6AFDeW0faWlnqKyUyqirlcse3dmYJw0DXt5CX7QwLVHpFVdihLWQBjfs20uNND8oJGxMaKgYYaubDKPsm+G500X+s7cfGL6M+yjA0fKr/LU/G0uxqWxFE3Y3zgC+g0voOWshsik9NftEKNmYlToQGa9iOXhOp2ds3DVAL4oKelSnlI665reYmLNblxyeprUXcsGJqdjK3ZAXsgEaG54nlN1ROJ6s3yA/rOsqbAwy6vjaNuWVS7egac1jcucimWZBfKWABa5uSRy1MrMX1rMollLiPEfWREmnGcy53YddRTrF2yg1aNzcXA3hJYA9OPCbMeWCU0q1Vqu9cOtjmyrwPDgCbaDSc/UASmBZGYlr3BzKGUC2ttQb+Y9bNj5WqUxl7SsNRwI7RJbvGnlO/45z132IXRBw+PyslG38xgNWa2KvUF7hQx7IFx0UWHHkIcWmahQBlBF/iOUHNYXBseg9ISo+yVQ3yiic2rWqJry1va85yV03HNYFstUplFt2GDBmbQ9S3W15uwtHLcDlb6C8PVPY/c0yXqYekLfCGux04KqjUnh5wOq/PWVg3T2ikrRTBZI0jeMTFJExryJMzYvaCU7Zja/Dyj+hrzRs0F/p6l96badcMoZTcHgZXUuLSLNIKcxsoJPQXJ9BIubGx0PQ6SSRaRzSJaRvBJ5owPhK3rBRqQB3yAxifeX1Ek0gyQqSlXB4GSzRS01I2aVhpIGSTBkpASYmSvGIb7zepjmsSLXNukpUyQl2FglisRKhJiKWAyQMrEmIpOKNFIB5aNmlZaMWk0mXgL2oHYQ9Db1H9IXLQX7Qrej4Efl+M1PWeXi7a6tUwxJybpFRqFrZh8IcEecr2S98Og5doH+ImD2x1R6AXKliMpqa3CUytlY8ALlR5iavZ7Wlbox9DYn5XnTkxxH/f8AIFuRYWUXGbjbQAg28oz7Q3gK3zAE8iLHrbSx8RMtSjmWxGo7zoy9475CjQKs5JvmN/DSc7XTJhUXJAvx4HxHGSvJVAAFtzF/UyrNMhk2uEKLvL5N4ubLxsQ3CPWw1BCSaSsr7qmuliodLmp+9wMo9oD9gf3l/GQbaaDKKyVAoFOxAF95RUhhx4WZflOnFmtuw8IVD0/u1HX0tDdDHhVHYpqWA/ZVieFwC4J5wR7OVS7VCwyl3ZrG4tnUW+RBj4mkWNFlB+IFvDLx+kzyuNSS+iuIxKOdQoJ07ORTp3KBMVFzqDyJHoSJip7PbKosMy1M2bTUX4g/hN+7sb9bn5w3TZ8rFkcU9qdQjiEYjxCm0cGU7Sa1Cr+430mcGhFDZuagr+89p2UXznKl1ZirjkbiasJTanjTSDuyhQTmN9SAT8zASYhfdMmYZt8CRfWwS17ecP7LqK+0XZSCMosRqOCidr4xPXR0cgJDBiR3gDUA+J4jpLK5VvgUL/EfHixmbGC5qakanUW5ac+4QOuYYRDma5I58cz8zx9JjXScdFnr5XVW/avY/n6iahB2PS5p935j8oREKD2ijxSQIXjM8qLyJaEK0vKq9JXFmuQehsfIxs8jmmgrrbJpMAC1aw4DNT00A+50AlmFwqUhZM1r3OYgn5ARZ4s8bbfU6DDe1lRUCOtKqq8BUpoxHmReXVfbHTs4fDKeR3NMkd47M5kvI55bRi/EYguxZuJ1OlvkNB4SvNKs8fNMksRRFRcpta4OoJGnUAgwfW2ExqZxVQG+b4XsDpyIMIhog0ZbBhsBQakNXDG97gWGgAA4dBDuF2hhwoD4fUc1qVQD/tzaeRgUNHDS1OjTamEBucMzaaDe1AL8rnMTbugitWDMSAFHJRchRyFzqZmDSQaIXhpVjqZelUVfiZSByufGOrSYMyXM4jY9YKFWm5Gt/gPGxPAnmIS9mcFVp1C1RCvZCi4Avbu/GGFMsUx3Q20qSsxO8y3N7GnmHDWzBx85rpbPQmxrIF65R5dnPeClMtVozE17RwdIOu7qGppqcmQXHAKCSTxOsiDKQZYphUstFFeKZLlRUjF5nV4+aOJcakYvKs0WaaxMGzjUqFr1MoXS9r6ngLAd0fAYt94yOb2v6g2kMFislSsmfIWN1a17ENc+FwTrIUqqnFkr8JJtpbly6C95q5jMdBhaKn42I7gL8Re9/wCk0VcLStYO4bvAI+QBmYfgLelvqDMmHqMWXNcmzA6nSx5g6ekzrpJs1NjYkdNO6MHirjtHwH5fhKxBk+KxGVGYa5Rf52/GLB069SmHRaZU3I+0UHQ21B4cJRj/ANVU/d/EQZgG3eHq1B8TEUlPS4JY+mnnHizaLbN2hvAdLWNusLUMCzWN1APO9/ktzAPskASQdBmW/hex+UMLfILEDQG9r266SvVa9X18EynTtDqt/oQDKFeV4Cs7Lma1j8NhbTqfGNezG3U/UyF6aVaNXxQRSzcBa/npK1aY9uN/h38V/mgFy+0VLq38JhDAbQSqCUN7aGClb/CbssD9iX3dtb5rirm5G3Lxk/Yun2XJ6/QTVkg9dCqnjY2jhpkqYzdUwzXPC/eTzMfC4sVQ3Z+FipuAb+BhbGsvrcJYhg7Z9U9tSb5WIHhc2EIIZWJdeKRzRoJxQMe8gDHzSKYaLNK7xTSR/RoLs4dVJHBs4tcWPwggxDZbBw5rU2tfQby+t9BmUDn1ko95asGtmY2iNK6O2lgUcIR43VgYSFbAHicQBzGZCfD9Xacpmi3kt/DgntevRZ/8OtQJ/wDYVZif9oAA7pgvIZ44MyEa6FkYDiVIHjbSD6GzWVBmo1H1uQFfTTu0PD5wnHEZRjNsKk1JmLoygm4DAjTXrOmobMp1F/X0gGvdWFUFQb6HKhHDneBLxiY7E6ql7NIBb3rCqANLtV5f9OAK6AMQpzAG1xezdSL62mcPHzRv8BcDMO3m+wPey/8AdNamTygixAI5ggEehgqBnF1BR3ZZQcttVAfLdrpmJuRp87eJj2ONqTd5P0H9ZZ7lTPGnT/hE0UEC6KAo6AWEaPGyvsp3RbpUFirA5GIuPKxE17N9na3ayUqrFjmNqbAeQtM9HFta1/xHzmlcc9tDbwsv0lkO1lwuGKFsws1zcdDc3HrpNamVXk1aZqXZopXmiiXFgyUrJkpiNJAxXjRXmkzY6uylMttTb6fnFtB3pW7SuNVNhazD4l48pXtX4FPRvqJPadZWojLmsDdRlIFNSD2Sx+LW1jNSaxa30aeYjWw69JtGz6dtapv+5/7TFgjdAe5fofzEbFMRwLcjYcOOo7z4wbnZV6OU2uD4SAMuxC8PP6f0lEAfP8pkobWzmyoxOpsAOWp5zXb8fpMPs5kF+0BUYlbEH4cutv75d8pBa1YPaC1L2uLde+EaeFZhcDQ8yQB6kwL7OUxvWF7i41HPUwnWxeVb6gdPE8BGxLKmHZPi9QQR6gyIaRwuKLXvcWNrX/vrIUm0lT56vVo5xAUXJA8ZWIN28eyg6sfoJQUap49D+2vqJspsDqJzO06K7k5AhKZQ5sQwNvQ3N4Z2Q+WjT8tDqO+OMiqCXgTFidvWIQ89bKqjhoOFo9euQuZdDpp42FiInGwSYMelZgD1F5P3YzNiQzRSW4aKRcVeSBld5JZje2k7xSIMcGIRq0A4s17d3H5yFXZyNxZxpYWVet+Fx1l14wqDqPlFVdgqm7IsAwAtZhoR32P0MMfpnDk3bCqO5HrAf8nMBxR1Cm0tpUXQLSobtubmo7kg8gDoILvERGhqSEGYfY9QKSFBbS3aQcP9wPX0EIiSWUsgZdm4V6dRiy5QfhFwdLnTSdFhcFQcDNXyEnUNTJtfoc2uvhBQEQGsd7Toafs9hluffEGv+UTf0cznqqAEgG45Hr3ydoxSNs/F2pBmDbJJ3YHElrctezbjCm7iAI4TOoI2jjWZSpK8QWsoUtpoTY68TOl2Zh81JAouy2sotr14+MHlR91P4V/KOrEcDH6GClXYNSobbt7ns/qyT5XGhm3aWwcRSogvSdEuq5nBHDgNdb6QKu0ag5xztZzxMejbRNKlgLcpauLMFDaJPSXJih0kyKe+mKDt8IokAWJYopwbTiiimv0fh2Gh8DG2dgkbCZioJs2ttdCbaxRTUHLxm2Sewe4n6CdmMDTFOkci3ZdbgG+p6x4pqeoO29hFR+wAL2+kFmKKHL1GEyiu2Yi/M9IoplVrouTLafARRTU9FOp4yRiilSVoxEUUxFSPORYR4pq+KKnH9+krMUUqjXlqtFFGfoXZzGiiiy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http://www.ottawaskeptics.org/images/stories/no13th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4" t="27290" r="32832" b="26902"/>
          <a:stretch/>
        </p:blipFill>
        <p:spPr bwMode="auto">
          <a:xfrm>
            <a:off x="6310746" y="736255"/>
            <a:ext cx="2299854" cy="23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99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ult-mag.de/wp-content/uploads/2012/08/gallow_c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429000"/>
            <a:ext cx="1844203" cy="231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2</a:t>
            </a:r>
            <a:r>
              <a:rPr lang="en-US" sz="3200" b="1" dirty="0" smtClean="0"/>
              <a:t>. WALKING UNDER A Ladder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6159119" cy="41148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WALKING UNDER A </a:t>
            </a:r>
            <a:r>
              <a:rPr lang="en-US" sz="2000" b="1" u="sng" dirty="0" smtClean="0"/>
              <a:t>LADDER</a:t>
            </a:r>
            <a:r>
              <a:rPr lang="en-US" sz="2000" b="1" dirty="0" smtClean="0"/>
              <a:t> IS CONSIDERED BAD LUCK</a:t>
            </a:r>
          </a:p>
          <a:p>
            <a:r>
              <a:rPr lang="en-US" sz="2000" b="1" dirty="0" smtClean="0"/>
              <a:t>THE REASON IT IS CONSIDERED BAD LUCK IS BECAUSE LADDERS ARE ASSOCIATED WITH </a:t>
            </a:r>
            <a:r>
              <a:rPr lang="en-US" sz="2000" b="1" u="sng" dirty="0" smtClean="0"/>
              <a:t>GALLOWS</a:t>
            </a:r>
            <a:r>
              <a:rPr lang="en-US" sz="2000" b="1" dirty="0" smtClean="0"/>
              <a:t> AND EXECUTIONS</a:t>
            </a:r>
          </a:p>
          <a:p>
            <a:r>
              <a:rPr lang="en-US" sz="2000" b="1" i="1" dirty="0" smtClean="0">
                <a:solidFill>
                  <a:srgbClr val="00B0F0"/>
                </a:solidFill>
              </a:rPr>
              <a:t>ANOTHER</a:t>
            </a:r>
            <a:r>
              <a:rPr lang="en-US" sz="2000" b="1" dirty="0" smtClean="0">
                <a:solidFill>
                  <a:srgbClr val="00B0F0"/>
                </a:solidFill>
              </a:rPr>
              <a:t> </a:t>
            </a:r>
            <a:r>
              <a:rPr lang="en-US" sz="2000" b="1" dirty="0" smtClean="0"/>
              <a:t>POPULAR </a:t>
            </a:r>
            <a:r>
              <a:rPr lang="en-US" sz="2000" b="1" u="sng" dirty="0" smtClean="0"/>
              <a:t>BELIEF</a:t>
            </a:r>
            <a:r>
              <a:rPr lang="en-US" sz="2000" b="1" dirty="0" smtClean="0"/>
              <a:t> IS BECAUSE A LADDER CAN CREATE A TRIANGLE SHAPE. THIS TRIANGLE SHAPE CAN BE INTERPRETED AS THE HOLY TRINITY (FATHER, SON AND THE HOLY GHOST). WALKING THROUGH THE LADDER WOULD BREAK THE TRIANGLE AND BE </a:t>
            </a:r>
            <a:r>
              <a:rPr lang="en-US" sz="2000" b="1" u="sng" dirty="0" smtClean="0"/>
              <a:t>BLASPHEMOUS</a:t>
            </a:r>
            <a:endParaRPr lang="en-US" sz="2000" b="1" dirty="0" smtClean="0"/>
          </a:p>
        </p:txBody>
      </p:sp>
      <p:pic>
        <p:nvPicPr>
          <p:cNvPr id="5" name="Picture 4" descr="ladd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972" y="1295400"/>
            <a:ext cx="139379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5933089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B0F0"/>
                </a:solidFill>
              </a:rPr>
              <a:t>QUESTIONS</a:t>
            </a:r>
            <a:r>
              <a:rPr lang="en-US" sz="2000" b="1" dirty="0" smtClean="0">
                <a:solidFill>
                  <a:srgbClr val="00B0F0"/>
                </a:solidFill>
              </a:rPr>
              <a:t>: HAVE YOU EVER WALKED UNDER A LADDER OR  DO YOU AVOID IT? </a:t>
            </a:r>
            <a:endParaRPr lang="en-US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19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3</a:t>
            </a:r>
            <a:r>
              <a:rPr lang="en-US" sz="3200" b="1" dirty="0" smtClean="0"/>
              <a:t>. Spilling salt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5715000" cy="4114800"/>
          </a:xfrm>
        </p:spPr>
        <p:txBody>
          <a:bodyPr>
            <a:normAutofit/>
          </a:bodyPr>
          <a:lstStyle/>
          <a:p>
            <a:r>
              <a:rPr lang="en-US" sz="2000" b="1" u="sng" dirty="0" smtClean="0"/>
              <a:t>SPILLING</a:t>
            </a:r>
            <a:r>
              <a:rPr lang="en-US" sz="2000" b="1" dirty="0" smtClean="0"/>
              <a:t> SALT IS CONSIDERED BAD LUCK</a:t>
            </a:r>
          </a:p>
          <a:p>
            <a:r>
              <a:rPr lang="en-US" sz="2000" b="1" dirty="0" smtClean="0"/>
              <a:t>THIS </a:t>
            </a:r>
            <a:r>
              <a:rPr lang="en-US" sz="2000" b="1" u="sng" dirty="0" smtClean="0"/>
              <a:t>SPICE</a:t>
            </a:r>
            <a:r>
              <a:rPr lang="en-US" sz="2000" b="1" dirty="0" smtClean="0"/>
              <a:t> WAS EXTREMELY EXPENSIVE DURING ANCIENT TIMES AND THE ELIZABETHAN ERA (1558 – 1603)</a:t>
            </a:r>
          </a:p>
          <a:p>
            <a:r>
              <a:rPr lang="en-US" sz="2000" b="1" dirty="0" smtClean="0"/>
              <a:t>THE MOST COMMON BELIEF REQUIRES YOU TO </a:t>
            </a:r>
            <a:r>
              <a:rPr lang="en-US" sz="2000" b="1" u="sng" dirty="0" smtClean="0"/>
              <a:t>TOSS</a:t>
            </a:r>
            <a:r>
              <a:rPr lang="en-US" sz="2000" b="1" dirty="0" smtClean="0"/>
              <a:t> SOME SALT OVER YOUR LEFT </a:t>
            </a:r>
            <a:r>
              <a:rPr lang="en-US" sz="2000" b="1" u="sng" dirty="0" smtClean="0"/>
              <a:t>SHOULDER</a:t>
            </a:r>
            <a:r>
              <a:rPr lang="en-US" sz="2000" b="1" dirty="0" smtClean="0"/>
              <a:t> INTO THE DEVIL’S </a:t>
            </a:r>
            <a:r>
              <a:rPr lang="en-US" sz="2000" b="1" u="sng" dirty="0" smtClean="0"/>
              <a:t>FACE</a:t>
            </a:r>
            <a:r>
              <a:rPr lang="en-US" sz="2000" b="1" dirty="0" smtClean="0"/>
              <a:t> WHO IS THERE</a:t>
            </a:r>
          </a:p>
          <a:p>
            <a:r>
              <a:rPr lang="en-US" sz="2000" b="1" dirty="0" smtClean="0"/>
              <a:t>ANOTHER POPULAR REASON COMES FROM THE LAST SUPPER BY LEONARDO DA VINCI WHERE JUDAS SPILLED THE SALT</a:t>
            </a:r>
          </a:p>
          <a:p>
            <a:endParaRPr lang="en-US" sz="2000" b="1" dirty="0"/>
          </a:p>
        </p:txBody>
      </p:sp>
      <p:pic>
        <p:nvPicPr>
          <p:cNvPr id="5" name="Picture 4" descr="39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859" r="32933" b="15839"/>
          <a:stretch/>
        </p:blipFill>
        <p:spPr bwMode="auto">
          <a:xfrm>
            <a:off x="6608618" y="685800"/>
            <a:ext cx="2105891" cy="268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" name="Picture 2" descr="https://encrypted-tbn3.gstatic.com/images?q=tbn:ANd9GcRcARmYLaoD0fahH9EOh_qZqbnflQDrNKNj5z4OvBo0zLudZw3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609" y="3733800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5933089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B0F0"/>
                </a:solidFill>
              </a:rPr>
              <a:t>QUESTIONS</a:t>
            </a:r>
            <a:r>
              <a:rPr lang="en-US" sz="2000" b="1" dirty="0" smtClean="0">
                <a:solidFill>
                  <a:srgbClr val="00B0F0"/>
                </a:solidFill>
              </a:rPr>
              <a:t>: HAVE YOU EVER SPILLED SALT? DO YOU DO ANYTHING </a:t>
            </a:r>
          </a:p>
          <a:p>
            <a:r>
              <a:rPr lang="en-US" sz="2000" b="1" dirty="0" smtClean="0">
                <a:solidFill>
                  <a:srgbClr val="00B0F0"/>
                </a:solidFill>
              </a:rPr>
              <a:t>WHEN IT HAPPENS?</a:t>
            </a:r>
            <a:endParaRPr lang="en-US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40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4</a:t>
            </a:r>
            <a:r>
              <a:rPr lang="en-US" sz="3200" b="1" dirty="0" smtClean="0"/>
              <a:t>. Black cats CROSSING YOUR PATH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60960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sz="2200" b="1" dirty="0" smtClean="0"/>
              <a:t>BLACK CATS CROSSING YOUR </a:t>
            </a:r>
            <a:r>
              <a:rPr lang="en-US" sz="2200" b="1" u="sng" dirty="0" smtClean="0"/>
              <a:t>PATH</a:t>
            </a:r>
            <a:r>
              <a:rPr lang="en-US" sz="2200" b="1" dirty="0" smtClean="0"/>
              <a:t> IS CONSIDERED BAD LUCK</a:t>
            </a:r>
          </a:p>
          <a:p>
            <a:r>
              <a:rPr lang="en-US" sz="2200" b="1" dirty="0" smtClean="0"/>
              <a:t>MOST LIKELY, THE SUPERSTITIONS COMES FROM THE OLD BELIEF THAT WITCHES HAVE BLACK CATS</a:t>
            </a:r>
          </a:p>
          <a:p>
            <a:r>
              <a:rPr lang="en-US" sz="2200" b="1" dirty="0" smtClean="0"/>
              <a:t>IT WASN’T UNTIL THE MIDDLE-AGES IN EUROPE WHEN THE CAT BECAME ASSOCIATED WITH WITCHES. </a:t>
            </a:r>
          </a:p>
          <a:p>
            <a:r>
              <a:rPr lang="en-US" sz="2200" b="1" dirty="0" smtClean="0"/>
              <a:t>THE BELIEF WAS THAT WITCHES WOULD TRANSFORM THEMSELVES INTO BLACK CATS TO WALK AROUND THE STREETS AND LOOK FOR PEOPLE TO </a:t>
            </a:r>
            <a:r>
              <a:rPr lang="en-US" sz="2200" b="1" u="sng" dirty="0" smtClean="0"/>
              <a:t>HEX</a:t>
            </a:r>
          </a:p>
          <a:p>
            <a:r>
              <a:rPr lang="en-US" sz="2200" b="1" dirty="0" smtClean="0"/>
              <a:t>THE COLOR BLACK IS ALSO ASSOCIATED WITH </a:t>
            </a:r>
            <a:r>
              <a:rPr lang="en-US" sz="2200" b="1" u="sng" dirty="0" smtClean="0"/>
              <a:t>EVIL</a:t>
            </a:r>
          </a:p>
          <a:p>
            <a:endParaRPr lang="en-US" sz="2000" b="1" dirty="0"/>
          </a:p>
        </p:txBody>
      </p:sp>
      <p:sp>
        <p:nvSpPr>
          <p:cNvPr id="6" name="AutoShape 2" descr="data:image/jpeg;base64,/9j/4AAQSkZJRgABAQAAAQABAAD/2wCEAAkGBhQSERUTEhQWFRUWGB4YFRgYGBgcFRcaFxQYGBgXFxYXHCYfFxojHBUXHy8gIycpLCwsFx4xNTAqNSYrLCkBCQoKBQUFDQUFDSkYEhgpKSkpKSkpKSkpKSkpKSkpKSkpKSkpKSkpKSkpKSkpKSkpKSkpKSkpKSkpKSkpKSkpKf/AABEIAL4BCgMBIgACEQEDEQH/xAAcAAACAwEBAQEAAAAAAAAAAAACBAEDBQAGBwj/xAA+EAABAwIDBQYFAgQGAgMBAAABAAIRAyEEMUESUWFxgQUikaGx8AYTwdHhMkIHUmJyFIKSorLxFiND0uIV/8QAFAEBAAAAAAAAAAAAAAAAAAAAAP/EABQRAQAAAAAAAAAAAAAAAAAAAAD/2gAMAwEAAhEDEQA/APib3mTc5qNs7yudmeaFAW2d5U7R3lCApa3RB22d58VZTaSc/NVBP9nsh0+n3Qem7NogMABMxqM54lQ57nGBDZzgH7wr8GWlgnujQkWPWfJSQ3aguInXTPKAAblBn4nCSRJI4kw08vz4qKmG2R+okm4mZ3DZEkOGd0/UMn9RyiA3vboFjPUpbEYa2zDxB/dvvaNLbkGeG5y/X9JBBP0Hu6ZoObLmtBLXZAuG0D/TvVzQ9v6rAabUeZvrwQ4mpBBc1rgBlN/Iec6oGsDUAdBc4RYXgi92kiQRp905Wez9MGd8jmSCDDuXgUhTJ2QQXbQuLgiNY19lA+qI7x1yuDIkg3BykyI1zQA9xvcm9xrv66+BSrqmYM8I03dDl4KqpiDOc/YmY4ZzwVdWpz/P1GqCajzJueN/fsqjG15iLQAOoEfRWVHRlr9fqlnZSgqp1zvV1KuZz9eqVmETD75oHX1CNTy98lVXcd5QF9oUVnTEaAeOZ8yUDzKhsZK75hOptp0v6JebI23c2ZgkZZ+/ugN9WDmSeqk4hxuCZiBn4+96FrRLnaD10QsAiT4fdA1h8Y4NIJsTvvxjXKE/hnF0HZysDJjxM35WssnC0i87LRcnPX1gDktR2A2I23Dlw8Db3KA62DDu98wAcSQAJs2+Z6pZjdm0k8i7rkLJraHM6Q46ayfDNdUYCZcyeDiZPUuQdSe0gyIIGbi6TwA1PJTWxDWN7mzJ1l2XHvW9UTsEQLTM3btXAjPOy5pIhoz/AKWiSbZzkbaeGiBWpiSbyI4NHkfyjY6w7py1Bn/mlMS2D3TBFzLd3IXHggbjbDL/AE/hBivp3PNVuanKjLlUPCCoLjZGGLixB1WnkRk649CPFP4GgImbzeRbnnPkl6MOY5pzHeb6OHhB/wAqnDVYQejwNSGxlHE6ZdF2IxgLptrJ3zzSzTLRJM8TA+6Gu5oEADfO19LR4IHYtIBnOSAB0cTM8laYMXgTBgCbZ3m1t9st6QoPEj9Mb7kZ6LRwzgTEiIuN87yMhw8kAvqjaOyTMmCRI3GABn4BUVez3SYc4bx9M7ps1wYDbCP2gAAAnry3qcJTe+pZxYDrMnK2tt2e9BW2g9guRa9pETaxyk+NkpX7zSHbRM2JcYPMTIMfW69H2d8MVq1QspnbIG1AmLujTMW5K/tn4ExVNu09gLbTuG8xF44IPBOpGYB6EW6SppTOwRErUxPYr/2N2gNQM+husnEUi0w6QfToUB12Z8B4Rz6pJwWjTc3J8kbx6eKQxAEmLjRAqc79FY0wgiSrWMmUEkIWNurHBCUBlyZpUtpmYF77xxSjc0yxsC2eRHh76IINSQGZCZJTGDwD6ztikwuPD1JyaOa0fh74RrY2r8ugwkSNt5s1u8uOmvFfWm/w8bg8NFFz6jxep/XpLG6Qg8L2Z8BupAGvUhxN2tNhzf8Au6eJXpPg3+HtGrFSoS/vQQbjMxnwhKvxLnkMaCXEwBx9zK+k/DHZnyqbGZwL/wB0XKDyvx98K0cPSoPptDT85rbQP1A/aV4HtYzWh14ynZjPfr5r2/8AFDtwVcTSw9My2gfmVSMg4iGt5gT4rwWLbLQXmDmNYjS6BOrTvaCNwBtfKdOh8lFGG3cJbG7K38wGaOk4XhxMaQJjPTVQ+nGg/uF533IlBl48U5/VP+Ui/Mx6JNtURkPH8J7F1JkbXHflkMrJJrn7x/qb90FNTDmTz+qqbhZ4K+pU9VwrwEC4o3Q1mwrXVBM5Lq7g4SM9UCjXQQQrw2DbI3H2SwarqZm3h9QgY2hnrwlGXZGSPXoFW2/6bDLeekC+SNjdwuNcskDmHFsgQTqWyeOsLVoglsft1Ej/AOsDfp5rKw7oGQnfB9+q0qB0yHInOLAaoHMPRJuZAiRNmGI35m0KdvvANIAm8XHl7spw1IE3zF7A8o2dFDaeye8CJynI+Vj1Qe/+EO2W08dSyDa9LYBtBe0yJ4kW8F9J7ToNezeCviGHoh7AGmHNO0w5Fpm3vkvo/wAI/HTarBSxDg2q2zibB0WB/pm3CUHhu2exn4WqWuEtJ7jtCJsP7gtzsP8Ah2zEsLsWwwR3GyWuE/uO7kvozaTHXkR6I6tdlNpcXAACSSfqbIPhPxt/CqrgWmtTcatAG5/+RgOrmjNs6heBxWG3BfW/4o/xFbVZ/g8MZ2iPmP8A6ZnZbzgSdy+c43C7IOsi3W/19EHnC1N4VmfvxVNZkGCr8MAQRvQE5kfXgqHNTtdt9rfw6H3xSbxvQThqUlaLcLtcLSTySeEbey2qFOWcyB01Qe9/hJ8cMph+GqgMBdtNdlAgDvbxAzX16WuuDIORmx5FfmjCUdl4c0bLm5EaXnrfytkvRYLt7FU7U6xac9kGAP8ALEDoEH2r/wDi09svDWbZ/cGgE9c15f4q+PWYdvycJFSs4QHCC1mY/wAzpBtkF85x3b1d4HzsS+Acg4+vvVZTviKlTBFIFzjMnf1IJQaNWlssdtuJLjtVHEnac4nLedVkYjtkHutaBvmPHO5WXiMdUqZ2GgJ+uZQseQIIgEbjN/AlBq7d9raHAQPQ2PNL4uvtGCCYtpEaGYuioOtdtQ7oaATpc5xySOMxAv3ON9q/3QLY54E7LovvMaZEifFUseYHe/3H7KitUJ0AByAmyJjzAQXVTn71XMqWjwVtensm+Un8qh7boKqpm8WlAwgcjuzCKoDcZehVIdvQc9pXbMawrJABbMjehDtDEIL6LSf065x7yVtN9i0+OnjmqcHSvlI3DXqnK1MR+gt9es/RBbh6hBiZbvIkRuG1qm6dYCCXbM2taYGto3rOw7NniTlv4HhknabzmTE6/fMoHKWLgzO1Jm1xHl6LQaDUMiDbeOlgvN4h2z/LOmzl4HJM4TtFzYmPQjXOPcIN3D1XUzIIEGC29vsmKkuIcCQ7IEDlnw+yow9em9skja0Dr7R4EEEeCCvQcwzs+MEi+WV8kGzgPiPE0yAZc0fyVCx1uAOz5IO2vij5sNZTe1xN31nmoR/a090HmCsguc4Q2Rqd+5M4XCkmYmLknSIGluCDMo4ItdNy4nm4zqSdVPajQGMExbZO+y2sRR+VtVG3iSJymM+hHmvK4qu6CHXM7VzlOqDKxTboaKKom6OFBGcboGZ4mbICrukNg33cOW6ypq4fI7/por6FODOoyt7hN4stIsb8Mvx+EGXT3J3CYiGRkS70SWzMxnw8kdJm+/BB6PCYgP8A1Zx3p9Rb1UdpVQ1ucneCRlyUdk4OZMn6kctT4ZZocTghINyOd+GZQYjmmo7IndmfOVp4fspoHfMbxa3jYJ/B9nFg7wdBOQuOVlcwNabBhE90TcHh7hAkMJ/UQNwzjLPQBQ3BSC64Ew0wSD1KudTu0hwbO4mBfWAJ1ykpN9R02g56xMcXFAti3EWda1r+/VZUD93QXv1ATmNdua2Trnbpn0SAEjXp9pQU1Bew8z9U5TwzYHfblxVDoAOvHUedwpZVMCyB/FU4Ji4M6TBWTUMWWw+8iYLT1N1mY1gkoKKeIcMnEcipfi3Gxgxva31iVSCi+Yggv4DwRfN4BVuUBAzRxEaNWphnh2boOgCxAE1h65GXl/0g0X0YM34GR5qxrCLgiIuJBkjf4rvnF7QHCW9Y8Jul63dEhoInp4E+qDQrUnPbaCMzABMaTLZ6SsipUc0wQBw2W+oCawuIGpIGoByvnEI8Rh2v1HCJvyOvgg7D4y4nZvFtf/z5L02C7RA7toiS2CdLd7XkvMUaRB1PMTHGRB6pmlUIiDw/EiCRzQetZhmGC3M8De97T/0m6r4PdIAi7ZuNMxYxHK+q85h5Gh3XNhybffKbx2Pa1o2u8L5EEEgRkIM5Z5IL341pfsuJJcXA7spGmREZfZYHxDRG2S25tNrCRPholKGMO2DNhPWbHp5rS7VfEvidsXvlbd4IPOVDdaOCou2dptouBy4rJNQ7Urfw9YCm1ouN0XM5n6xxQLDaEg3BOmQ323qitWjJuzPM+q0jQta1pAO6eCyMZOoz9yNyCGHXxWh2dhfmOk2/63DfCzMK0k6T7stzsygc5gGN9jMDIcZhB6LCtYLB1wDItE6C5zynLqur0GvOu1EhoJgHQkA5WhK03DaiYveZDbXkkWMGYyV+JqQwkETkLGSANSczpZBTTxLmiTLXHJrS7acCP07QFhfeln4gh8lomLWdYATcki9uGaSxeNfO7jaXRO7iTl1lZNfEvNs9bm56INHE41xmwjPIb8yZJO/NZ9btM5gB58Gt3wBaeSRrVYzgg7z7lSyk52TQ49Y8cvBA3TxTSTtbRnMiLW3wl61UTDXHZA6k/e6k9mHUBvCST5p2l2c0a+v3hAlhcG6QS0tnU5Eei0m4MR+j/l9kVWmGifMGfQpMV/eyEE1nQ73mk+0BqPThdaOJaHNBE8eYWfiMkGcQonerXBVuYg5CFIXEIChcwICja2ckGhgsUcphPbM/p981hNO9MYevBifNA0AJ+md96vwtdwJkBCYcIz4/mApp0XGwG1xJjzQM0sQH2BzGRAaZJ42KXxFWo0xDt0TP+2L8kbqZB2SAZ0deeRH5VdUOi87O7MDqBZAxhe1795xtaCSPIfXcq6+LLu602OdoJJzvqva/CPZ1P/CteACXSXy0GbxBkXELWrfw+w7nfMFIiYsHOa0HWA02QfLWAgwDzOmeUALd7QBNNgEGW3ix1j3wWl8RfBIYx1XD7Q2LvpnvEDVzXZkbweaysB2gSIdAAEC+dokm0fhB5vE0i0wRcZrT7OeSD+JNt+6EPazAYLbyTe+/zyTvYWEJuIgcEGpg4IvoJBOvNIdq4Mm7RlbhI4L0Z7ONvTS+9HT7NJERIPWBbONeKDwDAWEGOi2uzwQwGTc2HrrYeCDtbB7BIIt7uOajs6n8zZp8CN53j6IGq1fuX7oOmye9ezsu8IBhLYzEjZzJ2t/OI3BMYjsxziRc7OmzmIzDpnZtqs89nvadqCd+yZjPd+UC1R/9URp48LpWrXIECIHK15nmtfGdmENa8Tsv/midZ5LOqYJoNy08Db/lbzQZbf8A2PAyHBelwVANFp5z6pXs3ABp2oPls9C0laFSBqB1sOSAm0dXW4jfxn8KuowRaD4/RWPc5os4uBzH3SmKqnZsDb3kgTxrw2wAv4g6KphsOW9UmTnccU5TJgX03D7IF8NiP1DiqXlL7dzzVzjI4FBU4KglMFUvYgAI2oJRbSCAIzQyicECCwiboQFwO9QUDuGxpbab+9Fo08VwGWZm3gsZ30RUqpFskHoaVUkQSHDWQPVBVb/Lbg4nydMpChid5+/knqWJtAtwCDf+FO2S0/KMx+q+QEid28HqV9RwuJ2qLDvHp/0vkfYAP+MpAamC3QgggjwX1TCUdmj8vVjiBykkeRQU1jsvDs/5uR3r5Z8SdljD4p9KDsEh9PgHXAgmIBlv+VfTXmQROi8h/ErDSyhW503HmA5t/wDWg83jaBDQy0Ad0jWczvBJvHFaHY2PpskZkazrb6qjsyr82lH7m6nScjO+YCynYF7XloaXGTln55oPb4rtgACw8Wk8MjwVP/k7IgubkLNzJNhHH7heDrBzXEEFpGYNjv1VXzJQbXa3bHzNBHG539M0/wBi7JE7hlre9t5WNh+zdqntk7U/tBsM52tZW9gGbDRLrZgWuOFp8IQO4p+zTLSRsi5v3gSZvAjkl6B+WyWuJBNmzFoyJjylA6g5wOcG8GeQM5+wjGDDWsBdtEm7Zz3XAib5FAtjW7TQXEtbAkWz3jIHfmsmvg2T3Xh3Bx2TwjbiehK0O2sVmx52GQIbJ8bHosF1QxLe+3+i8c2yCOoQV4rD1GOu0tJykR4ExPRNsx9UC7gBlBDh+PBK4TtAD9Dy2cwZAPOO74grTOILwNtot+5lj12LHq1Ak/tl+VhGsn7Kr/GuP7h5J12FYcnAncQA7/bHmEtWwAGcjwPpHogpdjXb/fQphmJdA5b0scD19fAwUTMMYFvVAk5tzz+qOk6bIX5nmVWHwgveIlVFMOIIBVDhmgqcLLhkpNlWDdAZQFyIoHIOUgoQVMoLA5dCGUTUDLHxbLfv5JnDY0N9BCQptmysIQe3+AKzXY1n9ro57O/kCvq5o3cM8jPiOq+BfD/aZoYinUnutcC7kbO/2kr7rSxU7LgZBsTpByPjCBNzYN1n9tdm/PwtakB3gJb/AHN77R1iOq28RTi5STe6+RkSAeG4oPitOoWmRYjn6LdwHam1+oCRlu6DTVafx38KOZXNaiwllTvOA/a/W242POV5rs8FjtpwMzYQd954D7IGsfgWvcSHGRmOOZM+81kDDQ8tdOfVeqp4GpUgtDpGsR7KYwvwq9znPdGWy2cyTnA+uiDKo1BSaWC2k7t5nj5JkY0BhnWNAYO1v33N13aPYL6TRULCaZMTvkwDyWU3H02nZcx0Ed2BqD6aINr5xc2W2M2Fsib9OKorYxtIEAy/QX4yBOvBYmK7aJYBTkB031nWfJY72Ok7RvrdAziu1XExO0w6OAIvw0PIpdjWOIjaYd7e83pk4eJUAk538L8efqrhSaBaZ8j+UDLKTsy+nUG92fUmHeah9ITk5h4d5viLjzS7aqLbnh6ILH1XgXO03iA5vnkubjjkRHImPB0hQHObqfGyjaB06ix8MkFwxQjOOn2keSuZVsL6JP5BP6XT5FXMpugWQJubc+9VQ9l03UIMlUtZJ95IKmVCOqtzCpcVbTfogE6qpyYeLJdyAgheFDSieUFSkLlyAwVY3JVNVgEbvqgNjgDlKsGWkqolGx0IIcbr3XwX8btptGHxDoaBDHnID+Vx0jQ9F4hzZKiDP4QfdMJ2w1x2XGTEtcI2XD770GPq7MuAkaxuXxDCVyw2e9sZbJIj6L0mD+M8Swd6KrchoTz39EH13s7E06zBkU4/A0ZDi1pIyMBfHP8AzRw77aNWm45lju6fKD1TI7ar1mbdZ1YUpg7JZN8pA2YHG6D3HavblPadTowXaxkPDVa/YvYe3BqCBF26n7BeN7J7ZwtCAGvdtXJa2TbQyRJlao+PMKKramzXDv3d1oB6bSD3PafZDalL5cQCIB3WsRxC+WfE/wDDqpSo1MR8xn/qbJEGXwbmdDHovbv/AImYTYJmptBsgFkS7dOW5eB+M/jt2KZ8hsNaYdWgzMGRTDsidSBuzzQeRon5dJtgCbiY2TfKOgWfiKu0btgxeDbmIyHkme0MaHNDW97m24i0TrYDMDJZ+yYHDy4ckBhoyXBl7IfmHWCplB0b0ZCrJVgMi6Aw3qEBYPz7yUtUEkIDpt3eG9MtdYWSdKpGidZVsOSDL+bf3vUuzVbzcodpBLwhyRShcEFzjYKh4RNchcgAIiUKkFBBKhSVCA6YRlpQNCOLIDKMN3KkFWioOSA3Ov7+q4Ab+mqkOBPBBZBYa0QWgTvImOU28lZh6oJl+0779Uu6+a4Pi+v1/CDebR27SJGd8o/bz9Oato4ipSJ2Xy27SNOUZfTzWDSxBbkeXNMUe0i3ZvIb9c7+QQbA7VfltERoMr8kNWtWqOEkvJsC4ybZ3z1SFDtgiTbyzP2jyVNTtd7ri0X8Pwg2n0qbSPnvD7E7IkAb7/ucIsMrcV57G1ZcQwdzNtoscjCqqVSTc8vFFTqWjdlymY5TfqUBUnxy3o6kEAjI58D9lW46RyUCLILBR1U/Luu2re9FO0gk0d65zYj2F14zXPMiCgGyhzfwhau5IJDLcQr2Cw5b1QKl02x1hkgyXtglCQjrD1VZG9ByMhAEaACoROGR99EIKAXBRCly6UAlcVK6EEtV1M75VLVYEFkKC1SYt5oiBuQV7JRae5RPaoaJsgCFMqTTUFiAhu3oeCGF070BF6tp1BkcoPiQVUxso3sjyQRpKhyEuKgvnNBa071cwJcO4q0VRqgsItKJnBCAfurGCEAbMZoHmdU7YjNJVQQghpN1BqIgUD75IJLlc3IJYu0V7CIFtEFD2XPNUvCbfSN1UcOTnCCgvRCEZwp4IPkFBzih2VcKBA0QvplBQ4KJV3yDwQfIKASFCu+QeCH5B4IACMORCgeCJ1E5WQVqxoUjDngpbTPBBYKa5zPf/alrDohqMdw80Ausuld8s8FdRoSYKCqAeaj5J6JytgCCBZU/Lc20hAs9pCGSmPlk7kH+HQVgqArPkngpGHPBBTCOnmi+SYXfKPBBe1597laKlplUfJMTZQGEoJdiM46Ks1iQudQPBCaJ4e+iAdpTtKflHgjFBABKvZkF1PDGYsr2UbB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xQSEhUUExQWFhUXGBobFxcYGBoXHRwfHBccHBgcHBgYHCggGBwlHBQUITEiJSksLi4uFx8zODMsNygtLisBCgoKDg0OGhAQGiwkHyQsLCwsLCwsLCwsLCwsLCwsLCwsLCwsLCwsLCwsLCwsLCwsLCwsLCwsLCwsLCwsLCwsLP/AABEIASIArgMBIgACEQEDEQH/xAAcAAACAwEBAQEAAAAAAAAAAAAEBQIDBgEABwj/xAA7EAABAwIEAwUHBAEDBAMAAAABAAIRAyEEEjFBBVFhBiJxgZETMqGxwdHwFCNC4VIHcvEzYpKiFRYk/8QAGAEAAwEBAAAAAAAAAAAAAAAAAAECAwT/xAAkEQEBAAICAwEBAAEFAAAAAAAAAQIRITEDEkFRMiITM0JSYf/aAAwDAQACEQMRAD8A+bPwxe0EEa/H7IXE4b2Zy5pM2+qNwuG7oe8mAbBv09UK6o11T3crZ8/Mpymt/QBrA98X23PihngEGDbU8h9yjsj62YAw0X6wNEFQwWZxiw1JRP8A0PYQ5jBFj+WUK9LUHUfEbGPy4RXtAy4bANgTv1KnXol7A/8AkLxzG4/N0bBUx0eSLr1ZaLfRD1GX8dOt15gMx8FRJZy1X4SqSe7ruNJXK9KI6qeDhhBI80vgM6T5HUajkg+KkBoR5pTcWOx+nglvFapENIg+oI6Hb5qZ2d6K/aibNuu1H2kC65vYKdR2wWiRvCWkyTKvxb4aVDhQimSULi8RncANNlHdV8AUac29Uzp4cOhuwUWNDbDWTBOqOwdHIOZ1KdpSB+JYU5bRA2S+hWIaQDCYYvEl5yN1vbyknpYE+SCqUjAOjeZRBUGtDyLkGYP55Jhg8IbjMQBpsicDXpd0Q0xqSFVi6ecyxoMnY/QpbC2m59OmHc5jzQ5Zmi0RvzKPOGebO8hsAouGdwa2wGm3wS2eldMkQ1gImA7nC9iawOYWH8Ryjmp0qsVIJsNSr2sY5toaAZJOpSMvxLQ4gSXAWA5+A5L1Oo7M6bQNOStp08r5i20IrB0RfMNTedk7QUnPTmCO+12oBs4d8X8iNxcqGGEuCP43VBIa3a/n+fNBYWCZCcvBXs4fhZAPJANpSCX87Jzh3y0Lj6AIiLKJVaV0RYRok/ESHVI2ATLiOK9mIb70enkl/DmA96oA4k27xHyVT9K/gBtI6/xnX77LmIbcrb0cK0sIytYCLl0kHyGqzvGsOwO/bDssaG8HpuR43RM90XHULRW7oYPNXYSlALvRV4Vwcco80TiNQ1u6qpRw4kl0aaL36+07oypUFNsdEuweHD6g5TdI3WuOe8gOF43GsHneF6vlEXJvYbI3FUcr7+63T7KVWi1zZMZos0I2NKTYAvAy8gqG1mAmAQFdh6LjLCIPkp4Si3vZmZr7H6oIwwdQg5qh7p+JUmVmumGnOZjoh2Zi1rnxlGgRlASe6Nbna3JRVhsbhmhoAu6LruCaDGcbW5BSxRM5ssNFh1KswpzjvkNaOW6PhKGukEN0mxVeYC2Yq9tjIbICWcbxBJ7giNeicm6OnMc5jTId4yUJTxgBndB9Ty3svZBHvCd/wrWYo2a4XjwaT3SfNXDtG3/A+RWdcFwWPh90ekHtTepi2VXy5+WebSQPQ3TfhlZkwHh40iWj/wBSJWSpskqzD1MpF/uEXDY9n1KlTNOlMkAX7pBPmwwCsp2oxxqkFrWttBdlDSfQlZqnjXsdLXOaehI+SvdxR5BDw14P+Q73qN1nPFq7Vc9zSui/vAiZEmR9U+weEgZ3alZwVBmBBIFt5t9lrmYhmScwy/mnIqsyxDYpjjoAR1QuHm4jwtK7icbmMRLR5T0PJEUXmQGtDTylSb1DDFw77CR/GTAC57OBkygEfzCvLYd+44Qetp8EJiXEWGg0I3SCBwzx3m5jJuvPxTmXFp5KdOqQ5p+CsxeEcTmAsVW/0jTE4JrIl0taPV3JDYXGAuN4GUyfLkhsXjc9NrIiDJ6qmjSm50UyccqtFCo5zQL5BoVKg8AERJ5o3hsFpbyQuTLVIOhS38GkWY1wBDQPNI8TVOcydZkfRPcPRl7mgxGiB4xwZ0e0FyNR9VWNkosthNWLYtz0VbD5CLrjjebHmI3HTyVjHHNYAzo07E+O19VqzUveItqoscZsrjgzAdznWBoYK5Rw5cQ0RJMW+aew4zXlNvz4KTMG8izSeq+kcH7LYZjWuqDM6L5jad7Jl/8AB4Wpmyb65XaQsL55Oo1nir5HicI+mYc0gwq2Dp9V9Z4xw3DEAVCAYgHdYDtFwb2JL2vBaTpuFWHl9u05YaJ6dAuOh6WifLdcFYtPdMDlz/3DQ+irJ5E+agVrUtDwridMfxDXk6jT7o/Esn90ESdtBbW49PssqwWmeh5+XNMuD8QLTDwXNOg/NFnlj9hymdJxrHIQBBBMiCrOIYe5DZLBCJbUY4HOI/xdIEafy2uY5FSHERTJa5zS2QM7SDr/AJAabC067LPdUXOgEhoPmmnDXSIJkjmiQxrhmEEHQi/xUqVEAkgapXLZyF/DMCHHO7yCpr0sry3ZPMO0NAA2QfEMPm7w1CUy5GuAXD6xa8DZW8bZDgRKGjQxdE4rEh7QN1X3Y+K+Eulx5lOWFLuFU7+ATAuiAoy7OE/FuEh5/bhrj0sUgrYU03EObBJgeB8Py62lMy6dks4uwOdBvCvDOzgssYyBMaiT9PBOuy+A9pWAM2E/ZUVsDfu66fb6LS8Iw3snU3gajvFXnnwnGctFhaNZvdbTYRzcf6THBYNzH3y35CEfhaoICoxnEKdKo32jw2dJXF7WujUhfisA8vc5uWRoHCfks9xrhdaq052MECZC2ODxjKr3ezcHAG5HND8Zf3HeCeOVlKyWPiFVsE2iCovA5/m+6a47AlkuLdSdbJS4crLv3tzPRCnrEHkBz9FC418vzwlWkk97Tw6D+kwfcOqscxp1eLOBJjxRZoNEOYQ0DYXnxHmlXAS0Z5OoAgJ67vZA1oA0Gyxy4qp0EpmqxxcA1rT/AAuGutqHEkMM7WCbYPHsqSAYcPeYbEffxChSwT470Ru03QeO7NseZYcvQy4eVxGqi6VybYerqORVlcd0qlsB081Z7IXMCTra/qpUExGEBbmGqXjlomtF2jet1DH0ADmAA6af8KpfhWI8JHeIPJEYl3eAG6D4ef3BPwR1dv7n1SvYnSxtKEpxQ709E3qGyS4q7ijEUNRF5ndODxEmhka5rSCBLhmJnkJEEczKUxcD4hcxLbQBqqs2T6HwjEQxoJJgC51PUwquL4qjUhrqL6v+1hMeaTcC4gLMeYcLHwWsp4Vr/wCZA6WXPlPWtZzAfCcRTYMraL6I/wC5sT6fVVcertFN3gUfVwXsx/1C4R/JYrtFxMOljTN4MIxntdwZXUZnifF/bjIWtytmIvPW6V5W8uXSNr26rYYPBsLb02+MBXswFKf+mz0C6p5JONMfW1gW8hHxn4orDcPqVB3WGP8ALQW8VuP0zW+6xo8h9FJo9Ef6pejKYLBlkCM19kdWpgOgZmkaJ8cMDBAuFaaQ1gTzU3NXqV8HrEuLXOnkN00IUaVNrSXNAB3Ks1UW7OAK9MnRTwlWbHVS9mTpsovpXDgYO6DcwbIJOy9iTJg6FHUKQyieSE4mAACBoUt8gsYIJB1CbYWqHADcapdjwDD267ofB4ktKu8wujuqEkqvMm8BMn4suFxED1Sio835pYipsOyZ8JbSa9hrGGudlHp94ukb8Tlm0n0QWKfUqxOg0A0HNX67TvTe9pezZAz09tCPqsueOYih3Q8g8jePJE9ne2FbDZab4q0jaCZI8HcuhWhrYXCY+DSdlqa+zd3XeXPyWfOHGc3F8Zc4sjU7QYmt3MzjPki8FggIa8Xdffl1TpnCMPhZdUrMYN5Mu6gNFyUDicVSrvmnLWUxAn3jzJGyr2l6nBa/VzKAYO7JXn1g2JtKl+qHu2QuOcCQLZdSZSCdfGNbadl3h+J9o2YhLMTSFSS20bFMuFYZzW97yCdk0Qpgtruq8di8re6bqsY5rS4HTbxQOJrDMeRhKQ7R/CpLCTueaKbWEkTolDscWWZYDnqqWsqOlwEyeiei2bA5STqNVViiHQ4He6ta6WtPkUJj2FokabhTFGwf3R4IPiN2GNrqzCVc1McwhuIEhnQpTsB8H3jJ00UK+A71tERh4ZTB3KHqYrW6rnZK3U3AwDKpq4clE0q43KscnsFzqIi+nX+1GtRz5W0S103ebkTsB/SnxcgU3ToleB486nYsaRpIsqm+4lRXaWOIMNjbfXqr6LIaH04LpIPNo21R2EoNxdR1QmAG25g9URxXC+xeypEtcMrwNCq9vhaA4drg9onMTqTt5Ebrgxrqb7Bv/cBDT4Eb+KqxNaKjDSzSBo7zt1F0uq1S55JtJuPndOTYaPCYkP717A2/NUWwHLmdEcj9llmPBm/0Olr6FW0MXVboZHI3SuJyn7ntLhHnGgRdbHtsGGzUpwmKFQ3GW1wN/CUU2iLQDroosN1r7EuVTHakW6oqtTBENOux2Qj6JBmDl36oJPEkv++iiyqG2lXNqhhaYN9R0V9aiJlogbXRsCeENkO+SsqDMCCvcMflq5Y1+yHxBLahHVR9Wq4dVLHFpNl7HuMxNiqMcIIPNR9pF9YVa+pX42toBsISmrWursRUslld+/oqkJaMbB/PmnOGriBOp2WV9pca6p/wwT3ptsnlBDCvhw8QfklzuBtPTwTZhU/BRLYrSzgPDG0mmNzumHFMI2oyHNsNFbTZlaAvYip3HeB+Szttu1aYbG0/3Da4sPBK+J0oIPNH4eqHGH+9sdNVbjsGHw0FdG9MiTCsBcBJ9P7Td4AHwUsNw8UwZuea5iH5bRPL82RvYCU3kPgHRaGg3OwOFgNed1ngwTHO56p5w7FQHACyWRxfVpAfyvHp0QpqvI1sj3VRYHRvNdqNB0EA3so2ajCUwbvJvbqF3F4unThpGb7eSNwXDq7/AHacg2zG0ev0TFvZJ0fu4unT6BocfMuIn0SuUndOS/ATKga8Fd400ZwYsRKHa0uyhH8WpGKcbCEvpl/F6f7bClJfATfiTxlaElqj6qsek0NXduUFiKgA1RNVyW1onrv0v8VpE1AGT9ytDw9wLQAbAeHwWcba+vj/AEZ3RNDFFsXKdmxK19Ihdq4iAct3bDqs3R4lJFzCYUeJj8Cz9arZ1h+0PdAqU3gjkJBVNTj1OocjJBI3kespa/G/gQ9XGCZt4/8ACPSD2X16DKnvANI3Bv4iy7g8GGGc5dsJSxmIbJcS0CdACrhxJo0VapHLgEi4th4IM25fbmrRxIFA47FF5Gljr90Yyiu4Zxm+s3P0HNOeHvGnP8KS0aQEI6gYc3YynSh1iACJnTZTONo0e8+XPAkMHzJ2QfEsQaVOYhxdA6rMV6ziZJMnU81Mx2dujriXa7E1Ja1/s28mWPhOqQ1KxcZcSfEz81WSugSrkk6Tba39BxGXlKb1BmaOhSPButG4Tqg+zhrusMmsJeKNFud4CWPZI1hE46pLj0QrqkwriaCxcAcyvcK4YH1O9tePv0+a5ja8aQPn6prwTBkNDtC68/JVbqFrll6lLK4iRYkellzXdMuL4YsrunQmfglriL/CFcvCXagj05j6KRqEAQRfVVCfXVcLTyQFr65O677Tw85VZuJXInxQEyW2n4f2uNdGh+CiW9Vx0x0/PRASLpXgdOcqeDw5qOgaoviNNrS0DYRrpG/ilsO4dlvii6bOaowmiICmqaHtxw9v6VtRp91zRFzYjWfEBYBzidV9l4SKeIwYZUHdczKflPivlnH+CVMJVLHi38HbOGxHXmFn4su8Tzn0BQolxA23PJFUMDncRTIMayY80PRLndxuhvHhutNwjsZiq9POzLTbP8yWud1iDay1uUndTJsVg3HMAmH6rJJHIpdQEwpvJ0KzsUEq9Uvrvy+SKr1m7Ob62S7H0ydCI5A/dVCU4SiatQDYXPgtjgzeNgk/B+HZKecyHOv5bJjgxeSlldnCvtnShzHRqCPQz90ibhydAPVavtKwPawaXSkFjYEZjzA+yeN4FnJWcI4bfFeGDqn+JTUYh5MMDPM3+KkPbnXKPC/1T3S0XU8CR7zHHwuoVHi7Qx07Xj4Ack3GFefeeY5AoPHYYBtmm15LuXzRsaCUMRf/AKbY6a+pVdeoTtHT/lFNDniWtYxu50+KGqSBEuLecQPUqoR5wDh5DA538rjwi3gh+0GDIAfsOnPqnFCpNNgAjuj5KniGID6dVkOJaBtqTpCz3dq+EuANtPJX1OSAwbyEY481d7S2vY7Gzh8v+LiPW/1Wh4hh2VaXs6rA8EaHY8wdisT2LxbAajXAXgjnyWqp4prXXkjbn08CubPH/JrjeGK4NwtrOICk2SGEkgi9hud9V9B/+bDSWAhmXmFm20DT4g2vbK4Q7ci0fZbx2CZUuLHmALpeTKcbPCfj5Rg6uot0VOIxYLi06rmCYZHp+HZLONYYsqZ5EH5hdE7ZmLMuwHiV7F4JtQRodiEtwuKTnB1JSsoG1qsNa0C0QPIKNMaBWQHCM19kZh8GymD7aS/ZoIEdT9lO9GQY/CV6tVlNxL8xhkQ02Gk6C3yVgwGQkFt2mJAAMjnGqb8QwtKs0iC0iMvePqICAxnFiIbUH7rYAdYNcwaADZw+KJbRYrfhjyHmqxhjP2RVHEh4ltwum6YDjDhU4mgC2Mt9tEU6mVXVpWMjZBA6TQ8aNa0bD7KOLw4MSC7k36lepBo7rRHnKupmEwOeyGiOSsY6yrw9S0einUIjqkbIZYe8QSZIHqrhWPKOk39CmXcZOUamSUBiK28DW0/3y+y0l2gVw3EFlQFoJJFwBp/a2RqtewZg4E6CL9fosHw3FltUGbkH1+ui02E4sakCCXXi8eoUZxWND1nVGuEuhoOx+a2HDOPODYIMgLFY7GgEOc0Al176eHNXcO7Q06ZLXHu6gxbwU5Y7hy6oXCuXcYzM2CJXMOLeisxTbSqIk4hw11JrXi7Xb8uhUMHxEt3Wo4eQ4ZHCRBss9xbhWUl1MEs3HL+k5flKwxw2Lm6f8HwVTEuhjc0auOg8SsDhKxBAnWy++9naNOjQYynoAJPM7krLy5es4XhNsfxPhFahBe3u/wCTTI/pIOIYUVRBsRoV9ie4OEGCD6LL8b7KNdL6Hdd/hsfDkssPL+ry8f4+R0aj6FSDJ/yA38PutDRrh4DmmQVDimAzSx4yuadxcfcJNg67qDyx0ZfH4hdX9csemgBVZcN11jweqO4Twp+IflYLbnYDqovHauyahQuAGSToQLn01WiwHY3EVbuAptO7tf8AxH1W24D2cpYUS0ZnnV5ufAcgmlSoBqsMvNf+LWeOfWQf2CaGd2s7PG4GX0Fx6rA8aY/DvdTqiHDf5EHkvrGI4/SZMvHqvmH+o/GaeIfSLPeaDJ6bfVX4bnbynOY64Zl+KLnWPjt+BUl2ZwFwNBv6/m6rIgRudfDYfX0XIjTz/wCQuqMB3DhlqS7awt9F7iOKcKrsriBbS20/UoPCvhw35jmmWIw+d5deHQY0vH/Pql9MqeSTJ1XJTE4MISrRI0lMmkdVva0lW1mEiwv0TanwH9s1CYjQc13hb/Z1A9zZb8uqx9vxponwbi10Iyi/UCTz8ETxSlFUvaZa66u4XVZRpue67nbIt4DI8cwTGEVGENk+78ZCP4N2yrUYnvDf/jZK+MVDXrOyiANByQ7sARH1WmpZqp53w+xdm+1dPEwJh/8AifotQDK/PWBxr6Lw6YLTY/TS6+wdj+OtxVIOnvfyHIrk83i9eZ038ee+KbcU4NSrjvtk7O0I81827Tdk6rJAaXsHuvaJI8QLr6tJ8VB9VhEW8Juow8mWKssZXw/gNB7a7aFQEF7gL9dxzX2rhmEp0GZWDKBrzJ5kpU/gDH1adWw9m8uaIF5G7tSJumuKEzfoq8mfvpOGPqIFUEWWX/1B4x+nwzi0990NHnqfRM69N7A0NuR1sF8m7d8cOIrBsgtpyLaE7kfJPxePeQzy1Gf/AFLiZLirsO0FpJkxczvYwPzkUKBNp8tPwqVV0d0ba9V2uYRxFwdlIEOg5wOfM/FRwuAc8TsqKV7TAJ/CmprBjbDSPRKmuoYJrFOq+I5KAxAJg+q682Kk17KTXOALg2T7x0HUwEx9hw6nZ1StXdv7MCm0eb7lJ6Tg4Ry3UoAEbpWHK2NHFNeG5z3BMjmQltSr3i6mO7On9KTwA7IDvmBR1JrSLwORG6z6UFxFMFmYDXTx3Q+IoNpUzUqG4Fh8kRXqxDR/G/mstx3FmpULRcA38f6VYzZWhKDpOYESee39I5mJabOM+BVPCeF1atTJSAzBpJ8Br89FrP8A67hgxrnlzif5BoaPQyryykpSWsfiqQN26qHC+IVMM/MxxadxsfHotTjuy7HiaVTKeoyz53HyWV4pwatRMPB6dfDn5JzKXgrLH1Xsv2wp4oBpOWqNWn6c05xGEc496A4Xa7Yr4/wfsri3j2rW+ya24fUOT03PotlwXta4/wD5sZ3H7PMjwN1zZ+Ob3i1xy/7EvaLtZi24gsDm0/ZbAazAuLzqEy4X/qBSysFbPnB75AkeNlke1WLJxL5a0GMriLh42d+cuiSMAOpI8pW88eNnTP3sr6Zxvt3TNCp7Jzs77MlpFtz03XzHX6ojBYk0qjKjblrgRIB0PI/JfQP0mExlB7nBjMQdG0wJnbQXudktTx9Qf0+eULd6Y2H19B9FEttKZcd4S/DuaHRl0aeca/GUvyNj3r+C0l2nT1F2v1U6vdI3EKNAgArrHg2d68kwkK4GXWW/dF0a4gk6bSltSmR9F5pnXQbIpHFJ4AHMlSJlLaNQzMeATWnSJF1Nimhr4UhgOvVNaOD7gcfdbJ+Chnyy10ESu4xz3gBvdbF1jasHRBmYuQYOt4MfGFg6WILKknUEzPxHqvolbDuDQGuGoWI4/hHsruEAuN7RPlubrTCpybrsAWEVKwbcw36kfJaPiXCHvaQ1oAmfGUt7H4I0qdOmffHef/uP2+i2VKpJgbalc3ky1luNsZxywNag6lYtjxBVDuJvY6QGugiA8SPLkeq+iVaDXgggQszxfssCCWOyuN8uoP2Tx8kvZXGzpTS7R0qvcqTRdzN2+TtvNBcR7JMfmcIeHCzvkQUnx3DKlOfaDzF/Xkg8Liq9GfZVCGmO7Mt82n6K5j9xqd/rKcUFRry2pq2QJG0oSBGt+X1W24twv9aQ8AU6gEGLtdGltW/FZbG8LqUiczYj09ZW+OW2VgSja/L57IzhWN9ic8HWLGCYub7DTxQeXQcz/Q+q5UPoLD863Kqk3bOIs4gwMe2KmwEQEJW7INFZtMn2bcpLqhkieWupSDgOLex/7fvHU8hz8rrejHGsxtI1NBIcP8ubhuscpcemk1eySp2HqAH2VRlR2obOSRtEmD6rK4/DVGOLajHMcNQ4EH46r6Hg+I/pwWmGx7waMwPXL9QmuI4D+oo58Yc0NPsjmLHNnQEaXtql/qXG/wCR+svT4/7Qm6i4rTcf4GyiC1rW7QS4h3/ibO30WacBz+C2mW4zs0Lwpa25kk6bomrjj/EJaxvXyU6dM3DRN+aqQttxRxDnC/NVVceXWJ7oVL6haZOirHe0E3kLHS9rW4og2UqFAmr+oqCdqTTuf8vAKylw8El7yQxv8RqTs0eK0XAuHGo/2lUbWbsBsPBTcpDk2ddnsO5tPM73naSmtGxyjxJQ9SrERcmwHJX4UhpjU7lc155bQUXX6BcJnxKofXnQWHxVmaBKnRq8Vh2kBZ/FdmmGXNgE3t9lpZ93wXQwWTmVgslY2rgDSEXBkXGiG4hgGVGBrhIdaTr4raOoNcIduktXBNpl7qhhlIEyVpM0XF8ex/D3UKlRrtWHKOvL/wBUvK0vaviNOvXL6ZhpAsbOnLe3os4/U8/z0XZjvXLCtJgcI1uIpMYYFSA52wnRaelwioB+0yXNJFzY+e3RZ3so6i+pRzZQ9pBudY2hbHjPHKeEqh7DPtBkdDpAOrTGlrz4rHPe9RpjrWwFOg8OD3s9mW6Z9JG3IglW8X49UcGipQcARLXBwIP5yQfEu1f6k+yLJERcA5j/ACkDTpC5hqz6TWz+7h3CwN3NI1HOR6qfX9g3+POxFao3usp1mt1afeAPIR3gl2ILG0y0U4G5pkMqN5yA2Hj0TKvicO0gtdc6TAIPKRB9UnxuLp+09o0Q7m0m9ryNPVXjNlavw2A4fUYMrqoLRclpMneMskFJsXTose5tN7smxe0gm1xpNucLRYV7MVTzPa0VGmGvZ+3UjkY96eqxuOdUL3ZnOMEi87dDorw3tOTVcQ90+H1VOC98eC8vKfh/WiAvS8HHzkX8VoOBGdei8vLHPppOxjf+qfAq+gO6vLyyq04uPBTOpXl5I0Sbj/ar2aN8F5eSocbqst/qc4jBGDE1GA9b7815eV+P+4WX818tLBldYe8UpBuvLy7o5q60r077rq8mRoXkQQSCC2CNdt09wlQ+0riTGUGJ3vfxXV5TVBuKCaJJuY1N1ncIe9G0rq8niVbrszhmENJY0nOLloJ05pZ/qnSa3G90Bs02kwIkybmNTYLy8sZ/utL/AA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data:image/jpeg;base64,/9j/4AAQSkZJRgABAQAAAQABAAD/2wCEAAkGBxQSEhUUExQWFhUXGBobFxcYGBoXHRwfHBccHBgcHBgYHCggGBwlHBQUITEiJSksLi4uFx8zODMsNygtLisBCgoKDg0OGhAQGiwkHyQsLCwsLCwsLCwsLCwsLCwsLCwsLCwsLCwsLCwsLCwsLCwsLCwsLCwsLCwsLCwsLCwsLP/AABEIASIArgMBIgACEQEDEQH/xAAcAAACAwEBAQEAAAAAAAAAAAAEBQIDBgEABwj/xAA7EAABAwIEAwUHBAEDBAMAAAABAAIRAyEEEjFBBVFhBiJxgZETMqGxwdHwFCNC4VIHcvEzYpKiFRYk/8QAGAEAAwEBAAAAAAAAAAAAAAAAAAECAwT/xAAkEQEBAAICAwEBAAEFAAAAAAAAAQIRITEDEkFRMiITM0JSYf/aAAwDAQACEQMRAD8A+bPwxe0EEa/H7IXE4b2Zy5pM2+qNwuG7oe8mAbBv09UK6o11T3crZ8/Mpymt/QBrA98X23PihngEGDbU8h9yjsj62YAw0X6wNEFQwWZxiw1JRP8A0PYQ5jBFj+WUK9LUHUfEbGPy4RXtAy4bANgTv1KnXol7A/8AkLxzG4/N0bBUx0eSLr1ZaLfRD1GX8dOt15gMx8FRJZy1X4SqSe7ruNJXK9KI6qeDhhBI80vgM6T5HUajkg+KkBoR5pTcWOx+nglvFapENIg+oI6Hb5qZ2d6K/aibNuu1H2kC65vYKdR2wWiRvCWkyTKvxb4aVDhQimSULi8RncANNlHdV8AUac29Uzp4cOhuwUWNDbDWTBOqOwdHIOZ1KdpSB+JYU5bRA2S+hWIaQDCYYvEl5yN1vbyknpYE+SCqUjAOjeZRBUGtDyLkGYP55Jhg8IbjMQBpsicDXpd0Q0xqSFVi6ecyxoMnY/QpbC2m59OmHc5jzQ5Zmi0RvzKPOGebO8hsAouGdwa2wGm3wS2eldMkQ1gImA7nC9iawOYWH8Ryjmp0qsVIJsNSr2sY5toaAZJOpSMvxLQ4gSXAWA5+A5L1Oo7M6bQNOStp08r5i20IrB0RfMNTedk7QUnPTmCO+12oBs4d8X8iNxcqGGEuCP43VBIa3a/n+fNBYWCZCcvBXs4fhZAPJANpSCX87Jzh3y0Lj6AIiLKJVaV0RYRok/ESHVI2ATLiOK9mIb70enkl/DmA96oA4k27xHyVT9K/gBtI6/xnX77LmIbcrb0cK0sIytYCLl0kHyGqzvGsOwO/bDssaG8HpuR43RM90XHULRW7oYPNXYSlALvRV4Vwcco80TiNQ1u6qpRw4kl0aaL36+07oypUFNsdEuweHD6g5TdI3WuOe8gOF43GsHneF6vlEXJvYbI3FUcr7+63T7KVWi1zZMZos0I2NKTYAvAy8gqG1mAmAQFdh6LjLCIPkp4Si3vZmZr7H6oIwwdQg5qh7p+JUmVmumGnOZjoh2Zi1rnxlGgRlASe6Nbna3JRVhsbhmhoAu6LruCaDGcbW5BSxRM5ssNFh1KswpzjvkNaOW6PhKGukEN0mxVeYC2Yq9tjIbICWcbxBJ7giNeicm6OnMc5jTId4yUJTxgBndB9Ty3svZBHvCd/wrWYo2a4XjwaT3SfNXDtG3/A+RWdcFwWPh90ekHtTepi2VXy5+WebSQPQ3TfhlZkwHh40iWj/wBSJWSpskqzD1MpF/uEXDY9n1KlTNOlMkAX7pBPmwwCsp2oxxqkFrWttBdlDSfQlZqnjXsdLXOaehI+SvdxR5BDw14P+Q73qN1nPFq7Vc9zSui/vAiZEmR9U+weEgZ3alZwVBmBBIFt5t9lrmYhmScwy/mnIqsyxDYpjjoAR1QuHm4jwtK7icbmMRLR5T0PJEUXmQGtDTylSb1DDFw77CR/GTAC57OBkygEfzCvLYd+44Qetp8EJiXEWGg0I3SCBwzx3m5jJuvPxTmXFp5KdOqQ5p+CsxeEcTmAsVW/0jTE4JrIl0taPV3JDYXGAuN4GUyfLkhsXjc9NrIiDJ6qmjSm50UyccqtFCo5zQL5BoVKg8AERJ5o3hsFpbyQuTLVIOhS38GkWY1wBDQPNI8TVOcydZkfRPcPRl7mgxGiB4xwZ0e0FyNR9VWNkosthNWLYtz0VbD5CLrjjebHmI3HTyVjHHNYAzo07E+O19VqzUveItqoscZsrjgzAdznWBoYK5Rw5cQ0RJMW+aew4zXlNvz4KTMG8izSeq+kcH7LYZjWuqDM6L5jad7Jl/8AB4Wpmyb65XaQsL55Oo1nir5HicI+mYc0gwq2Dp9V9Z4xw3DEAVCAYgHdYDtFwb2JL2vBaTpuFWHl9u05YaJ6dAuOh6WifLdcFYtPdMDlz/3DQ+irJ5E+agVrUtDwridMfxDXk6jT7o/Esn90ESdtBbW49PssqwWmeh5+XNMuD8QLTDwXNOg/NFnlj9hymdJxrHIQBBBMiCrOIYe5DZLBCJbUY4HOI/xdIEafy2uY5FSHERTJa5zS2QM7SDr/AJAabC067LPdUXOgEhoPmmnDXSIJkjmiQxrhmEEHQi/xUqVEAkgapXLZyF/DMCHHO7yCpr0sry3ZPMO0NAA2QfEMPm7w1CUy5GuAXD6xa8DZW8bZDgRKGjQxdE4rEh7QN1X3Y+K+Eulx5lOWFLuFU7+ATAuiAoy7OE/FuEh5/bhrj0sUgrYU03EObBJgeB8Py62lMy6dks4uwOdBvCvDOzgssYyBMaiT9PBOuy+A9pWAM2E/ZUVsDfu66fb6LS8Iw3snU3gajvFXnnwnGctFhaNZvdbTYRzcf6THBYNzH3y35CEfhaoICoxnEKdKo32jw2dJXF7WujUhfisA8vc5uWRoHCfks9xrhdaq052MECZC2ODxjKr3ezcHAG5HND8Zf3HeCeOVlKyWPiFVsE2iCovA5/m+6a47AlkuLdSdbJS4crLv3tzPRCnrEHkBz9FC418vzwlWkk97Tw6D+kwfcOqscxp1eLOBJjxRZoNEOYQ0DYXnxHmlXAS0Z5OoAgJ67vZA1oA0Gyxy4qp0EpmqxxcA1rT/AAuGutqHEkMM7WCbYPHsqSAYcPeYbEffxChSwT470Ru03QeO7NseZYcvQy4eVxGqi6VybYerqORVlcd0qlsB081Z7IXMCTra/qpUExGEBbmGqXjlomtF2jet1DH0ADmAA6af8KpfhWI8JHeIPJEYl3eAG6D4ef3BPwR1dv7n1SvYnSxtKEpxQ709E3qGyS4q7ijEUNRF5ndODxEmhka5rSCBLhmJnkJEEczKUxcD4hcxLbQBqqs2T6HwjEQxoJJgC51PUwquL4qjUhrqL6v+1hMeaTcC4gLMeYcLHwWsp4Vr/wCZA6WXPlPWtZzAfCcRTYMraL6I/wC5sT6fVVcertFN3gUfVwXsx/1C4R/JYrtFxMOljTN4MIxntdwZXUZnifF/bjIWtytmIvPW6V5W8uXSNr26rYYPBsLb02+MBXswFKf+mz0C6p5JONMfW1gW8hHxn4orDcPqVB3WGP8ALQW8VuP0zW+6xo8h9FJo9Ef6pejKYLBlkCM19kdWpgOgZmkaJ8cMDBAuFaaQ1gTzU3NXqV8HrEuLXOnkN00IUaVNrSXNAB3Ks1UW7OAK9MnRTwlWbHVS9mTpsovpXDgYO6DcwbIJOy9iTJg6FHUKQyieSE4mAACBoUt8gsYIJB1CbYWqHADcapdjwDD267ofB4ktKu8wujuqEkqvMm8BMn4suFxED1Sio835pYipsOyZ8JbSa9hrGGudlHp94ukb8Tlm0n0QWKfUqxOg0A0HNX67TvTe9pezZAz09tCPqsueOYih3Q8g8jePJE9ne2FbDZab4q0jaCZI8HcuhWhrYXCY+DSdlqa+zd3XeXPyWfOHGc3F8Zc4sjU7QYmt3MzjPki8FggIa8Xdffl1TpnCMPhZdUrMYN5Mu6gNFyUDicVSrvmnLWUxAn3jzJGyr2l6nBa/VzKAYO7JXn1g2JtKl+qHu2QuOcCQLZdSZSCdfGNbadl3h+J9o2YhLMTSFSS20bFMuFYZzW97yCdk0Qpgtruq8di8re6bqsY5rS4HTbxQOJrDMeRhKQ7R/CpLCTueaKbWEkTolDscWWZYDnqqWsqOlwEyeiei2bA5STqNVViiHQ4He6ta6WtPkUJj2FokabhTFGwf3R4IPiN2GNrqzCVc1McwhuIEhnQpTsB8H3jJ00UK+A71tERh4ZTB3KHqYrW6rnZK3U3AwDKpq4clE0q43KscnsFzqIi+nX+1GtRz5W0S103ebkTsB/SnxcgU3ToleB486nYsaRpIsqm+4lRXaWOIMNjbfXqr6LIaH04LpIPNo21R2EoNxdR1QmAG25g9URxXC+xeypEtcMrwNCq9vhaA4drg9onMTqTt5Ebrgxrqb7Bv/cBDT4Eb+KqxNaKjDSzSBo7zt1F0uq1S55JtJuPndOTYaPCYkP717A2/NUWwHLmdEcj9llmPBm/0Olr6FW0MXVboZHI3SuJyn7ntLhHnGgRdbHtsGGzUpwmKFQ3GW1wN/CUU2iLQDroosN1r7EuVTHakW6oqtTBENOux2Qj6JBmDl36oJPEkv++iiyqG2lXNqhhaYN9R0V9aiJlogbXRsCeENkO+SsqDMCCvcMflq5Y1+yHxBLahHVR9Wq4dVLHFpNl7HuMxNiqMcIIPNR9pF9YVa+pX42toBsISmrWursRUslld+/oqkJaMbB/PmnOGriBOp2WV9pca6p/wwT3ptsnlBDCvhw8QfklzuBtPTwTZhU/BRLYrSzgPDG0mmNzumHFMI2oyHNsNFbTZlaAvYip3HeB+Szttu1aYbG0/3Da4sPBK+J0oIPNH4eqHGH+9sdNVbjsGHw0FdG9MiTCsBcBJ9P7Td4AHwUsNw8UwZuea5iH5bRPL82RvYCU3kPgHRaGg3OwOFgNed1ngwTHO56p5w7FQHACyWRxfVpAfyvHp0QpqvI1sj3VRYHRvNdqNB0EA3so2ajCUwbvJvbqF3F4unThpGb7eSNwXDq7/AHacg2zG0ev0TFvZJ0fu4unT6BocfMuIn0SuUndOS/ATKga8Fd400ZwYsRKHa0uyhH8WpGKcbCEvpl/F6f7bClJfATfiTxlaElqj6qsek0NXduUFiKgA1RNVyW1onrv0v8VpE1AGT9ytDw9wLQAbAeHwWcba+vj/AEZ3RNDFFsXKdmxK19Ihdq4iAct3bDqs3R4lJFzCYUeJj8Cz9arZ1h+0PdAqU3gjkJBVNTj1OocjJBI3kespa/G/gQ9XGCZt4/8ACPSD2X16DKnvANI3Bv4iy7g8GGGc5dsJSxmIbJcS0CdACrhxJo0VapHLgEi4th4IM25fbmrRxIFA47FF5Gljr90Yyiu4Zxm+s3P0HNOeHvGnP8KS0aQEI6gYc3YynSh1iACJnTZTONo0e8+XPAkMHzJ2QfEsQaVOYhxdA6rMV6ziZJMnU81Mx2dujriXa7E1Ja1/s28mWPhOqQ1KxcZcSfEz81WSugSrkk6Tba39BxGXlKb1BmaOhSPButG4Tqg+zhrusMmsJeKNFud4CWPZI1hE46pLj0QrqkwriaCxcAcyvcK4YH1O9tePv0+a5ja8aQPn6prwTBkNDtC68/JVbqFrll6lLK4iRYkellzXdMuL4YsrunQmfglriL/CFcvCXagj05j6KRqEAQRfVVCfXVcLTyQFr65O677Tw85VZuJXInxQEyW2n4f2uNdGh+CiW9Vx0x0/PRASLpXgdOcqeDw5qOgaoviNNrS0DYRrpG/ilsO4dlvii6bOaowmiICmqaHtxw9v6VtRp91zRFzYjWfEBYBzidV9l4SKeIwYZUHdczKflPivlnH+CVMJVLHi38HbOGxHXmFn4su8Tzn0BQolxA23PJFUMDncRTIMayY80PRLndxuhvHhutNwjsZiq9POzLTbP8yWud1iDay1uUndTJsVg3HMAmH6rJJHIpdQEwpvJ0KzsUEq9Uvrvy+SKr1m7Ob62S7H0ydCI5A/dVCU4SiatQDYXPgtjgzeNgk/B+HZKecyHOv5bJjgxeSlldnCvtnShzHRqCPQz90ibhydAPVavtKwPawaXSkFjYEZjzA+yeN4FnJWcI4bfFeGDqn+JTUYh5MMDPM3+KkPbnXKPC/1T3S0XU8CR7zHHwuoVHi7Qx07Xj4Ack3GFefeeY5AoPHYYBtmm15LuXzRsaCUMRf/AKbY6a+pVdeoTtHT/lFNDniWtYxu50+KGqSBEuLecQPUqoR5wDh5DA538rjwi3gh+0GDIAfsOnPqnFCpNNgAjuj5KniGID6dVkOJaBtqTpCz3dq+EuANtPJX1OSAwbyEY481d7S2vY7Gzh8v+LiPW/1Wh4hh2VaXs6rA8EaHY8wdisT2LxbAajXAXgjnyWqp4prXXkjbn08CubPH/JrjeGK4NwtrOICk2SGEkgi9hud9V9B/+bDSWAhmXmFm20DT4g2vbK4Q7ci0fZbx2CZUuLHmALpeTKcbPCfj5Rg6uot0VOIxYLi06rmCYZHp+HZLONYYsqZ5EH5hdE7ZmLMuwHiV7F4JtQRodiEtwuKTnB1JSsoG1qsNa0C0QPIKNMaBWQHCM19kZh8GymD7aS/ZoIEdT9lO9GQY/CV6tVlNxL8xhkQ02Gk6C3yVgwGQkFt2mJAAMjnGqb8QwtKs0iC0iMvePqICAxnFiIbUH7rYAdYNcwaADZw+KJbRYrfhjyHmqxhjP2RVHEh4ltwum6YDjDhU4mgC2Mt9tEU6mVXVpWMjZBA6TQ8aNa0bD7KOLw4MSC7k36lepBo7rRHnKupmEwOeyGiOSsY6yrw9S0einUIjqkbIZYe8QSZIHqrhWPKOk39CmXcZOUamSUBiK28DW0/3y+y0l2gVw3EFlQFoJJFwBp/a2RqtewZg4E6CL9fosHw3FltUGbkH1+ui02E4sakCCXXi8eoUZxWND1nVGuEuhoOx+a2HDOPODYIMgLFY7GgEOc0Al176eHNXcO7Q06ZLXHu6gxbwU5Y7hy6oXCuXcYzM2CJXMOLeisxTbSqIk4hw11JrXi7Xb8uhUMHxEt3Wo4eQ4ZHCRBss9xbhWUl1MEs3HL+k5flKwxw2Lm6f8HwVTEuhjc0auOg8SsDhKxBAnWy++9naNOjQYynoAJPM7krLy5es4XhNsfxPhFahBe3u/wCTTI/pIOIYUVRBsRoV9ie4OEGCD6LL8b7KNdL6Hdd/hsfDkssPL+ry8f4+R0aj6FSDJ/yA38PutDRrh4DmmQVDimAzSx4yuadxcfcJNg67qDyx0ZfH4hdX9csemgBVZcN11jweqO4Twp+IflYLbnYDqovHauyahQuAGSToQLn01WiwHY3EVbuAptO7tf8AxH1W24D2cpYUS0ZnnV5ufAcgmlSoBqsMvNf+LWeOfWQf2CaGd2s7PG4GX0Fx6rA8aY/DvdTqiHDf5EHkvrGI4/SZMvHqvmH+o/GaeIfSLPeaDJ6bfVX4bnbynOY64Zl+KLnWPjt+BUl2ZwFwNBv6/m6rIgRudfDYfX0XIjTz/wCQuqMB3DhlqS7awt9F7iOKcKrsriBbS20/UoPCvhw35jmmWIw+d5deHQY0vH/Pql9MqeSTJ1XJTE4MISrRI0lMmkdVva0lW1mEiwv0TanwH9s1CYjQc13hb/Z1A9zZb8uqx9vxponwbi10Iyi/UCTz8ETxSlFUvaZa66u4XVZRpue67nbIt4DI8cwTGEVGENk+78ZCP4N2yrUYnvDf/jZK+MVDXrOyiANByQ7sARH1WmpZqp53w+xdm+1dPEwJh/8AifotQDK/PWBxr6Lw6YLTY/TS6+wdj+OtxVIOnvfyHIrk83i9eZ038ee+KbcU4NSrjvtk7O0I81827Tdk6rJAaXsHuvaJI8QLr6tJ8VB9VhEW8Juow8mWKssZXw/gNB7a7aFQEF7gL9dxzX2rhmEp0GZWDKBrzJ5kpU/gDH1adWw9m8uaIF5G7tSJumuKEzfoq8mfvpOGPqIFUEWWX/1B4x+nwzi0990NHnqfRM69N7A0NuR1sF8m7d8cOIrBsgtpyLaE7kfJPxePeQzy1Gf/AFLiZLirsO0FpJkxczvYwPzkUKBNp8tPwqVV0d0ba9V2uYRxFwdlIEOg5wOfM/FRwuAc8TsqKV7TAJ/CmprBjbDSPRKmuoYJrFOq+I5KAxAJg+q682Kk17KTXOALg2T7x0HUwEx9hw6nZ1StXdv7MCm0eb7lJ6Tg4Ry3UoAEbpWHK2NHFNeG5z3BMjmQltSr3i6mO7On9KTwA7IDvmBR1JrSLwORG6z6UFxFMFmYDXTx3Q+IoNpUzUqG4Fh8kRXqxDR/G/mstx3FmpULRcA38f6VYzZWhKDpOYESee39I5mJabOM+BVPCeF1atTJSAzBpJ8Br89FrP8A67hgxrnlzif5BoaPQyryykpSWsfiqQN26qHC+IVMM/MxxadxsfHotTjuy7HiaVTKeoyz53HyWV4pwatRMPB6dfDn5JzKXgrLH1Xsv2wp4oBpOWqNWn6c05xGEc496A4Xa7Yr4/wfsri3j2rW+ya24fUOT03PotlwXta4/wD5sZ3H7PMjwN1zZ+Ob3i1xy/7EvaLtZi24gsDm0/ZbAazAuLzqEy4X/qBSysFbPnB75AkeNlke1WLJxL5a0GMriLh42d+cuiSMAOpI8pW88eNnTP3sr6Zxvt3TNCp7Jzs77MlpFtz03XzHX6ojBYk0qjKjblrgRIB0PI/JfQP0mExlB7nBjMQdG0wJnbQXudktTx9Qf0+eULd6Y2H19B9FEttKZcd4S/DuaHRl0aeca/GUvyNj3r+C0l2nT1F2v1U6vdI3EKNAgArrHg2d68kwkK4GXWW/dF0a4gk6bSltSmR9F5pnXQbIpHFJ4AHMlSJlLaNQzMeATWnSJF1Nimhr4UhgOvVNaOD7gcfdbJ+Chnyy10ESu4xz3gBvdbF1jasHRBmYuQYOt4MfGFg6WILKknUEzPxHqvolbDuDQGuGoWI4/hHsruEAuN7RPlubrTCpybrsAWEVKwbcw36kfJaPiXCHvaQ1oAmfGUt7H4I0qdOmffHef/uP2+i2VKpJgbalc3ky1luNsZxywNag6lYtjxBVDuJvY6QGugiA8SPLkeq+iVaDXgggQszxfssCCWOyuN8uoP2Tx8kvZXGzpTS7R0qvcqTRdzN2+TtvNBcR7JMfmcIeHCzvkQUnx3DKlOfaDzF/Xkg8Liq9GfZVCGmO7Mt82n6K5j9xqd/rKcUFRry2pq2QJG0oSBGt+X1W24twv9aQ8AU6gEGLtdGltW/FZbG8LqUiczYj09ZW+OW2VgSja/L57IzhWN9ic8HWLGCYub7DTxQeXQcz/Q+q5UPoLD863Kqk3bOIs4gwMe2KmwEQEJW7INFZtMn2bcpLqhkieWupSDgOLex/7fvHU8hz8rrejHGsxtI1NBIcP8ubhuscpcemk1eySp2HqAH2VRlR2obOSRtEmD6rK4/DVGOLajHMcNQ4EH46r6Hg+I/pwWmGx7waMwPXL9QmuI4D+oo58Yc0NPsjmLHNnQEaXtql/qXG/wCR+svT4/7Qm6i4rTcf4GyiC1rW7QS4h3/ibO30WacBz+C2mW4zs0Lwpa25kk6bomrjj/EJaxvXyU6dM3DRN+aqQttxRxDnC/NVVceXWJ7oVL6haZOirHe0E3kLHS9rW4og2UqFAmr+oqCdqTTuf8vAKylw8El7yQxv8RqTs0eK0XAuHGo/2lUbWbsBsPBTcpDk2ddnsO5tPM73naSmtGxyjxJQ9SrERcmwHJX4UhpjU7lc155bQUXX6BcJnxKofXnQWHxVmaBKnRq8Vh2kBZ/FdmmGXNgE3t9lpZ93wXQwWTmVgslY2rgDSEXBkXGiG4hgGVGBrhIdaTr4raOoNcIduktXBNpl7qhhlIEyVpM0XF8ex/D3UKlRrtWHKOvL/wBUvK0vaviNOvXL6ZhpAsbOnLe3os4/U8/z0XZjvXLCtJgcI1uIpMYYFSA52wnRaelwioB+0yXNJFzY+e3RZ3so6i+pRzZQ9pBudY2hbHjPHKeEqh7DPtBkdDpAOrTGlrz4rHPe9RpjrWwFOg8OD3s9mW6Z9JG3IglW8X49UcGipQcARLXBwIP5yQfEu1f6k+yLJERcA5j/ACkDTpC5hqz6TWz+7h3CwN3NI1HOR6qfX9g3+POxFao3usp1mt1afeAPIR3gl2ILG0y0U4G5pkMqN5yA2Hj0TKvicO0gtdc6TAIPKRB9UnxuLp+09o0Q7m0m9ryNPVXjNlavw2A4fUYMrqoLRclpMneMskFJsXTose5tN7smxe0gm1xpNucLRYV7MVTzPa0VGmGvZ+3UjkY96eqxuOdUL3ZnOMEi87dDorw3tOTVcQ90+H1VOC98eC8vKfh/WiAvS8HHzkX8VoOBGdei8vLHPppOxjf+qfAq+gO6vLyyq04uPBTOpXl5I0Sbj/ar2aN8F5eSocbqst/qc4jBGDE1GA9b7815eV+P+4WX818tLBldYe8UpBuvLy7o5q60r077rq8mRoXkQQSCC2CNdt09wlQ+0riTGUGJ3vfxXV5TVBuKCaJJuY1N1ncIe9G0rq8niVbrszhmENJY0nOLloJ05pZ/qnSa3G90Bs02kwIkybmNTYLy8sZ/utL/AA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http://img3387.imagevenue.com/loc590/958392276_1875_Witches_3_1000_122_590lo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http://www.bbc.co.uk/bitesize/standard/english/macbeth/images/witches1_546x307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0" t="10423" r="14086"/>
          <a:stretch/>
        </p:blipFill>
        <p:spPr bwMode="auto">
          <a:xfrm>
            <a:off x="6248400" y="3886200"/>
            <a:ext cx="2597728" cy="191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encrypted-tbn3.gstatic.com/images?q=tbn:ANd9GcTCIBCJ9ij2dAThhObKMLB2ngY1r7zdBqXSDRCsduzxbNSpw52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8" r="21095" b="6280"/>
          <a:stretch/>
        </p:blipFill>
        <p:spPr bwMode="auto">
          <a:xfrm>
            <a:off x="6466994" y="1447800"/>
            <a:ext cx="2379134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3400" y="5933089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B0F0"/>
                </a:solidFill>
              </a:rPr>
              <a:t>QUESTIONS</a:t>
            </a:r>
            <a:r>
              <a:rPr lang="en-US" sz="2000" b="1" dirty="0" smtClean="0">
                <a:solidFill>
                  <a:srgbClr val="00B0F0"/>
                </a:solidFill>
              </a:rPr>
              <a:t>: HAVE YOU EVER SEEN A BLACK CAT? DID YOU THINK IT WAS</a:t>
            </a:r>
          </a:p>
          <a:p>
            <a:r>
              <a:rPr lang="en-US" sz="2000" b="1" dirty="0" smtClean="0">
                <a:solidFill>
                  <a:srgbClr val="00B0F0"/>
                </a:solidFill>
              </a:rPr>
              <a:t>BAD LUCK? </a:t>
            </a:r>
            <a:endParaRPr lang="en-US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67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5</a:t>
            </a:r>
            <a:r>
              <a:rPr lang="en-US" sz="3200" b="1" dirty="0" smtClean="0"/>
              <a:t>. BREAKING A MIRROR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5257800" cy="41148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BREAKING A </a:t>
            </a:r>
            <a:r>
              <a:rPr lang="en-US" sz="2000" b="1" u="sng" dirty="0" smtClean="0"/>
              <a:t>MIRROR</a:t>
            </a:r>
            <a:r>
              <a:rPr lang="en-US" sz="2000" b="1" dirty="0" smtClean="0"/>
              <a:t> GIVES YOU BAD LUCK FOR SEVEN YEARS!</a:t>
            </a:r>
          </a:p>
          <a:p>
            <a:r>
              <a:rPr lang="en-US" sz="2000" b="1" dirty="0" smtClean="0"/>
              <a:t>THE SUPERSTITIONS COMES FROM THE BELIEF THAT MIRRORS DON’T JUST REFLECT YOUR IMAGE, THEY ALSO HOLD PIECES OF YOUR </a:t>
            </a:r>
            <a:r>
              <a:rPr lang="en-US" sz="2000" b="1" u="sng" dirty="0" smtClean="0"/>
              <a:t>SOUL</a:t>
            </a:r>
            <a:r>
              <a:rPr lang="en-US" sz="2000" b="1" dirty="0" smtClean="0"/>
              <a:t>. IF YOU BROKE A MIRROR, YOUR SOUL WAS TRAPPED IN THE PIECES OF THE MIRROR</a:t>
            </a:r>
          </a:p>
          <a:p>
            <a:r>
              <a:rPr lang="en-US" sz="2000" b="1" dirty="0" smtClean="0"/>
              <a:t>ESSENTIALLY, A BROKEN MIRROR CREATED A BROKEN SOUL</a:t>
            </a:r>
            <a:endParaRPr lang="en-US" sz="2000" b="1" dirty="0"/>
          </a:p>
        </p:txBody>
      </p:sp>
      <p:pic>
        <p:nvPicPr>
          <p:cNvPr id="4098" name="Picture 2" descr="http://itsybitsysteps.com/wp-content/uploads/2011/08/broken-mirro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40"/>
          <a:stretch/>
        </p:blipFill>
        <p:spPr bwMode="auto">
          <a:xfrm>
            <a:off x="6248399" y="2590800"/>
            <a:ext cx="254309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5933089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B0F0"/>
                </a:solidFill>
              </a:rPr>
              <a:t>QUESTIONS</a:t>
            </a:r>
            <a:r>
              <a:rPr lang="en-US" sz="2000" b="1" dirty="0" smtClean="0">
                <a:solidFill>
                  <a:srgbClr val="00B0F0"/>
                </a:solidFill>
              </a:rPr>
              <a:t>: HAVE YOU EVER BROKEN A MIRROR? DID IT GIVE YOU BAD LUCK?</a:t>
            </a:r>
            <a:endParaRPr lang="en-US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8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6</a:t>
            </a:r>
            <a:r>
              <a:rPr lang="en-US" sz="3200" b="1" dirty="0" smtClean="0"/>
              <a:t>. OPENING AN UMBRELLA INSIDE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4953000" cy="41148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OPENING AN UMBRELLA </a:t>
            </a:r>
            <a:r>
              <a:rPr lang="en-US" sz="2000" b="1" u="sng" dirty="0" smtClean="0"/>
              <a:t>INSIDE</a:t>
            </a:r>
            <a:r>
              <a:rPr lang="en-US" sz="2000" b="1" dirty="0" smtClean="0"/>
              <a:t> BRINGS YOU BAD LUCK</a:t>
            </a:r>
          </a:p>
          <a:p>
            <a:r>
              <a:rPr lang="en-US" sz="2000" b="1" u="sng" dirty="0" smtClean="0"/>
              <a:t>LEGEND</a:t>
            </a:r>
            <a:r>
              <a:rPr lang="en-US" sz="2000" b="1" dirty="0" smtClean="0"/>
              <a:t> SAYS THAT A ROMAN WOMAN OPENED HER UMBRELLA INSIDE HER HOUSE AND MOMENTS LATER, HER HOUSE COLLAPSED</a:t>
            </a:r>
          </a:p>
          <a:p>
            <a:r>
              <a:rPr lang="en-US" sz="2000" b="1" dirty="0" smtClean="0"/>
              <a:t>ANOTHER STORY IS ABOUT A BRITISH PRINCE WHO RECEIVED TWO UMBRELLAS FROM A VISITING KING AND HE DIED TWO MONTHS LATER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5933089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B0F0"/>
                </a:solidFill>
              </a:rPr>
              <a:t>QUESTIONS</a:t>
            </a:r>
            <a:r>
              <a:rPr lang="en-US" sz="2000" b="1" dirty="0" smtClean="0">
                <a:solidFill>
                  <a:srgbClr val="00B0F0"/>
                </a:solidFill>
              </a:rPr>
              <a:t>: HAVE YOU EVER OPENED AN UMBRELLA INSIDE? 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6" name="AutoShape 2" descr="data:image/jpeg;base64,/9j/4AAQSkZJRgABAQAAAQABAAD/2wCEAAkGBhQSERQUExQVFBUVFxcVGBYXGBgZFBgYFxgYFxQXFxUYHCYeFx0kHBQUHy8gIycpLCwsFR4xNTAqNSYrLCkBCQoKBQUFDQUFDSkYEhgpKSkpKSkpKSkpKSkpKSkpKSkpKSkpKSkpKSkpKSkpKSkpKSkpKSkpKSkpKSkpKSkpKf/AABEIALoA8AMBIgACEQEDEQH/xAAcAAABBQEBAQAAAAAAAAAAAAAEAgMFBgcBAAj/xABOEAACAAQDAwgFCAcECQUBAAABAgADBBEFEiEGMUETIlFhcYGR0TJTkqGxBxQVQlKCwdIWI0NicuHwM1SToiVEY3ODsrPC8TRkdKPiJP/EABQBAQAAAAAAAAAAAAAAAAAAAAD/xAAUEQEAAAAAAAAAAAAAAAAAAAAA/9oADAMBAAIRAxEAPwDMxCxDoTshap2QDSwsQ6JfZ4QsS+zwgGQIUIe5Ps8IUE7PCAZEdh7Ierw/nHcp6vD+cAzChDwQ/u+H84UJZ/d8D5wDEdvBAlnq8P5wsSj+74fzgBQYUDBXIn93wjvIdnhAC3joaCuR6h4R5ZfUsAOGjuaCuR6hHeQ6l/rugBg8dzwSJHUPf5R35v1DxPlACZ47ngr5v+6PE+Ue+bfujxgBc8e5SCDIF7ZffHvmo+z74AblI9ykFfNR9k+Mc+ZjoPjADcqISXgv5kOgxw0K/vQAReOgwSaAfve6PCkA6YCOwdUdl5TMFI+qAT3AxYEwqm6Z/sp5wLsRTI1VLVyFUggliABp0nSNLGESBmPKyrKLmzodPGAoowam4Gf7Kece+hJOZQvK2Oa+YLwFxYA/GL3KlUvrU9pe3phqpkyOXkZXUi8y9iNObpu64CofQNP0z/BIV9A032p/srF8aXTetT2l84fl4dIbdMlnh6aecBnDYJTWP6yapsSMyjLcAkAkdJForXGNpxHZ+U0iaQ6E8m5ADKTcKTwjGLawE/RYfTsqk8vewvYJa/G1zeC1wim/9x4S/OLNg9PSchKLT5QYotwWFwba3iSWXSevk+0ICmLgdNwM/wAJfnCaXB5LS1Z+VuR9UJb3mLyopOE+V4iBcAlU/wA2lZ5stWy6gsARqYCrpg1LxNQO5D+MLOD0Y3vP9hYuopKU/t5Ptr5x04fTeuk/4iecBmeN4fLl5DKZmVw3pCzAqSDoIbwOhSYW5RiqquYkC59IKBbvic+UCkRHlcmyspRtVIIvma+o0hnYGnR5ziYVVeTOrEAXzLbebQDi4NS+tm/4cL+gqX10z/DMXJMHkHdNkn76ecODApX25XtL5wFFqMDkBCUnMSLaGWRvIG/vh5tnqf17f4beUWnFsEQSWytLJuu5l4uo6euDW2eU8U8R5wFHOz0j+8f/AFtDFVgklVJE8EgbsjC8X07MDhl8R5wJiWygEqYxsAqM3gCRAZed/dEwuES7C85bkA2Ck2uAbX74iWGsX6iwCWJUslkBZFNrjiAenrgKt9Ep64ey0JbBl9cng3lFvOCy/tJ4jzhH0Kn2k8R5wFRl4UCDeagsSNc3Djujv0QPWy/835YsdPhIbPcrpMYbx1Qo4EOrxgKwcH6Jkv2rfERFVvMNjrrluNReL2NmS2gG+KXi9FaYy39B/hAR+yeHcvUpL+1e3bbSNEptiXGhWM42ZlzDUIJTFX1sRv3cI0KkStBJ5ebc6HWAk02QA36dphifs+FnSALc7lBvHBbww+E1Lm7TZhPSSf64CGmwycs2UC7m/KWvfTm62gJltlR1eIhB2MvugN8HqPWzNN0KSiq1BCzpoHaYDtdscZcuY4JVkR2B46Kf5xlR3xpGIU1YEdmmzGCo5KtuIym9+6M2vrAaJhexhaTLe2jIreIiRTY3qiGw3DKoypZE2aFKggBmsBvFheJFcNqvXTt9/SbzgDk2Ot9WB8H2YM2nlNl3r+JhUuhqx+3ne03nEY+LPT0kqY9RMlqVsqgm56lHGAmzsWfsmEPsWeiM/n/KbU35jzLcMztfwG6Aqj5Q65h/bOB1M3nAWPbTD2kNKlncELD7ztf4QzsVQConNLBHoEkX10II98UjEsfn1BBmzXmECwzG9he9veYAp6oq91JVhqCCQR2EboDfBsZbhHf0R6oyal+Ueul2HzmYwAtZjf374maP5U55/tHnDrV7+42gLxiOznJymNuKjxZRBL7K9UViTtuKhSnzmZmJQBH0ucy2sdxi18pWDdOfvt5QA7bKHogOv2VYS3IB5qs3VoLxK/Pq0ftT7I8oDxPE6zknBe65TcZRutrrbogM8O+LrRbJlpaMfrKp8QIpTHWLVSJVFFtMcDKLAE2AsLWgJE7K9UIOy/UfdA5l1PrX9ox69T6xvGA9KwHNn03Ow4cI42zR64blNUc7LMb0mvrx4mPcpVD9o/jAOfRE4ei8wdjMPgYqlapDsGNyCb33xbkxurTcVNulFJ+EVKtcs7Ft5JJ7YCK2Yrmk1Mt0UMyk2Bvb3G8aZSbYVGa5ppRuNwzDv1JjNdkqxJVVLeZcqDrYXNrdEa/K2koCLgTOm2SAHl7YT9f/AOaV4nzgadtLPafIZpEsFTMIAzakoRrrEwNoqLomexAVXjFI06nKiZZWmX5vAod3faA7+llQCb08oj7w/GPNthP/ALvL8Wg5seov9p7EdXHaE/b9gwFZr9pagpMDy1CMrg2vcAqRpr1xmV9Y2ysxeimI8tWILI4BKkC5Q25x3Rijb4DRcI2mqllS1WXLyqqgXDagAWvzolE2rq7f2Mnts/54awjaujEiUplzSyoqkhRa4Gp3wdN2yoUUsyTQBvJUAD3wA9Tt1Okyy8yTJAHUwv0ADNrGN41jLT2Gc6KMqKNyre9gO+J/bva5ayaBJDJIQaA6MxPpMQN3RFXCAQDAv0GFEnohxiI9JlF2sv8AIdsANMbqgVHOc3G8CLFKoRL1OrDj5CIzEDdzccBADq0PLNhgCHUaAdSZrGt7GfKFNeQJbIs15YtmJOYruBNt5G68ZIADEns/irUs9Jq84A85TuZfrDwgNrG2rD0qZe5j+WAMR2xZkmqacBWQj0jdbi192sSNFj+HzUDhyARuKm4PEHrED4viVDyUwI92KMBzTvI014QGatvi5Um084IiiUpAUAX3mwABMUwnXui9Um0NMEVSjXCgE24gCAaO0NR6tPCPfpBO9UngYffaKn4Ix/r/AMw1+kUj1TeP8oAeRjM1Q1pam7sdx3nfC2x6Zb+xW/fHKbG5Shry2N3YjvOghf09I9W3ugHZW0iCxenJt0MLX7CIp1bMDOzAWuSbdpi7y62jb0pmXS9srb+i4EUittma265t2XgIrZGUjVcoOQFzakkAWt0mNtl7PUqi/KS7Wvqy7vGMN2aoxNqZSHczWjYv0CRF1tYDUwEgMNpfWyvbTziOxSikLPpwHS2Z8xDLoOTY66x07DL0fGAK7ZUJNpwB6bOv+Rj+EBO/R9N6yWPvL5w1PoKRRczZe+2jA/CI2bsnLva637YEfZ2nBsZku/8AEIAvEZdIZU5QVLBHtYqbnKbWsddbRkB3xpdZs9TiW7LNlhgjEWYXuFO6MyO+A1jDZNGlPKLzpanklZrstwctz136ozDavaMVM0iWMslTzBuLfvt19A4Qzj9ehWXKlG4CqZjcC5GqjqHx7Ih4BV4SZkId45KQuwUcfcOJgHpKFzYbuJ8uuJKWgUWGnx74dkyFUWGgHvtvJhU21tOEAw79ZiKq3u547vhEkzjjEVO9Jv64QCVMKycRCRDqwHkaHVaB2FjfhChMgJrA8aNPMBtmQ+mnSOroPXGsTsOpplK06U6sGlll6b2JsRwItGJBomNnq5VZkc2DA5T0PbTx3QEod8X2lwqnyLz1vlUnwF4oHHui4StlhlBLobgH0hfUXgDHlUu7lU323HfHPm1Nv5RPfAzbNKOK+IhJ2cXpXxEAqkSQQwMxAQ7aa7r6cOiFtLpvWJ7/ACgORggZSbj0mG/oYj8I82z46R4iAlxsyHGlrWvfqteKRUpYkdBIiwfo6xHN6OnhFcnDfAQ+zyO1RKEslWLAAjeDwjYpmB1pXn1E0kixF9PdGPbOVDJUymQAsHBAO4nheNqGO1r68lKW43c6/wDzQATYdW/3id4wDXUlWJkgNOmsS7BSTqDybXI7riLCMbq/VyvBvzRHYvXVDtThkQWmkgi+/k30OvbAR74NVetmeMCzdmKhjcu5PTFhafVfYT/N+aAauXVOb2C9QLfmgIOq2SqFRmDMbKxt0gAkxnTi8afXU9UEa9yMrXszXtY349EZi2+AcxrZiZTy5U0g8nNUEHgDa+W/ZqO+IVjGo1siprKCXKyDIktclr3OXVT6W/hu4xlswQDLmJzCcPKrf6zWJ6hwER+F0XKPc+iup6zwHuvE9ktrvPV57oBBXSGZ0Es1rwFOcandr3eMAxPU27YjnOp7YOYxHTG1PbAehaQzmhSvAPEQ1uhQmRyZ090A4jQ6o6IGQxaNlqE2mTjLzqFZATuDEat1kD4wDtMWIAcWa2vQd2sWSXs9NIBIOvVFfO/ui5HaGew0SwtYam/VARx2ffjfwj30K+7W3ZDs2tqiSczDqvDXzqp+23jANy8Lcrpe1z7iRHDhD9fhHRUz8oCswAvuPWbx5qyo+03jAPy2qZYsjsBa1rcPCICYemLHJx6aikGWG5uW5Jv2xXJvnAQ+zlaEqZTkEhZikgbzYjdG6jb2Sw5sqd7I84wbAcqz5ZYgDlFJJ3WzC8fQi4rQhRabI3X9NejtgI/9ML2tKmeCwDiW0TO1PzGBWbcXVfsOLeBg1tq5A3GSfvDzgGv2jlu0iwlc2cDow3ZWGvVrASR2oI+o/sL5wFVbUzL81Wt1y0iVXHpJP7H2184an7RSlOiym6+UEBBVW1U3Iwta4IuZagai2+MjY6xutRj6GWf1KEMCPSGtwdN0YW450BqmFbZ5KenSVLJySwrEoDzh0G+o3RkW00rLUzeblu7MBa1gxzAW7/dG04JilLJpKYMFZzLGazrcG53g7ooHyhNKnV0t5SgKZQLC4NyjMBu6ssBXcOlhFAPaf693dBCzrQvNoSBofCEHq4awHKipHRwiPZAbWMcmV63tcamG5szpgETFI3HvgGY2p7YJd9d8BsdT2wHCY6GhN48IB0NC7wyphxDAKlakRrNBiCyaJqdkCgSiAwU5jMJBNze1t/ujP9jZKGtlcoLopzsNNcouBr12jVcUrqebInqiZWVLgll1NwLC3HWAoannRe6nauVoJa3tp6GnVbXdFEl+kO74xoNSKWXoMp04MvCAhZ200y+iJb+A+cM/pHO+xL9k+cFT8bkAkCUT95YYOOSfUt7QgGExyYqgBEsL6kEneeuFHH5n2E9k+cck4tLCgGWSRpfMIdXFZR/Z2372HCAJl4/JytnQ5sthZRa9teMVSdOF8vGxP4RbitM0tznQELoMw1Nop0+Xrm/dI/GAhcOS8xAdxZfiI3mXsJJVQQN4vu6rxgVKOcO0RuEjYubkUmfMIK3HPbdbdAdmYJTqbFW6N0A4lhsgcllBH65AdOBuDBB2SUHnT272aB8QwBJYlss655WWPSPFrEwE7I2RlPa3HqghdhpXQIEptn2v+rqGv1OYL+ganhUTfagOztiZGVtOB3b+6MBmLrG9nA6saipfhoTcdhHRGDzwcxvvuYDVdndn6b5rTtMJDTEzaA9JG8QfL2Uo87OSz3sBdCcoA3DTiSx74i9mtmXm0klzOYBl5ozWsLnQC8TCbEsRrNY/eJ/GA4+y1Ad6HtEtx7wIoW0ezciXhvLy3cTTYZSDkN2I0JGmg6TGhrsUR9dva/nGa7cUry6Sn35XVz1XR8vwIPfAUVqxSejqP9f1aHJj+74RFzRBFLLIVTrx92sB2ZbUwL5w8k4Hq+EMMd/aYD0KVSd0eptWEFSxqB2mAGUb+20H0FKrbye7ogOeth2mDsNPwgNQkbHUUiYkyVOLAnK4bMRkI9IcwaghdOi8GYzhNOaec0p8zS1BsAwtcgcRBVNsqWlo3KWzKrekPrAHp64Dx3Z55NPNcTDawDDNe4JGhgKVKS7gdJA8TF7nbMSZfpN7j5RQ6dSZigbyygdpOkXh9m5x9OeT9/8AnACPT0oNs+v8LeUNlKX7f+VoXM2aAOsxb9bjzjybMXBKtmsCeab7teEANTS5BVbsb2F+ad/GC0wmUQxFyFFzpwGphyn2InMisEfnKDuPEXhUzYyeikkOqgam5AtxvANT9m15J3B9AHhxipTzoeyLFU4HMEp3DtlUa842PVbjFannQwEDTEgi3VG70n0iZaXdAMosci6gjsjB6dtR3RvOHbWTjKlj5tuUal9+m/dAKTC6073B7UTygfFsKqFlqXKkCbK+qo3uANw64k1x6e3+rj2/5QDjdXNMklpQUB5Zvm6Ji9UBIy6GrX0WQfcH4GHctd9qX7J/NDDVM7Nfkd19zQfKxqZYAyHv1MIAZxX8DLPcR780YLVX5Q335j8Y+hTjz/3d/aWPn/EZgM5yBYF2PvMBrOxs6qNHJypKKBTlLISbXPG/TFgz1ZFisq38LD/uiG2I2hy0MleSc5QRcWsdTuiXn43Nb0JLg26fw4wDqipO9ZXst+aKlX7OTa7DpcsBQVLFTY3vmYML3tY/gItLYtP4Sj3nygTAcUmrSoFlFvT1vpfO1xAZJI+R+uLG8oAA6XdNes66DugXanZR6I5Jls3J59N2otYdhEbnLxmdrmknuMZj8rNQ7sC6ZOYFUdWZjAZKB8Y5MWHGGnf+EcmCARTekIOVecYAl6GJRBqYBifKvp0Hzix7GbOvUTQAmZVsz3vlt0G2utosPybvJ5KaJskTS06ToQDzQH016ST4Ro0vE5UlMsimaUL3IQAA9tt8BETKSbu5CV0fX/PERjaz5dPNuiBGyhiA19Dpa7HjFnbaJ/UzfH+UQe1m0BelmIZUxcxXnE6CxvAUGkY8othc5lsOk30EXUvVtvlyxf8Adb80Uqgm5ZqNYmzqdN+hB0i9naV23SX72EBGLh89XzZVPGxW6+BiW/SKtRGUcmq2NwstQLW13CAJmKTTfmN7UDzcUnZWuDbKwOt+BgJWVtVXhFCsoAUAfq13AabxDdVtFXzEKM4ysLH9Wg07csCyNoJygAygwAA6OHZHqvaCa6lRJC3trmPAg9HVAA1VRVCU4Lczewyr8bRWp7aRaMQxyaadpZlAA6lrnTXotFTqDpAQ9Md3YI33Btsaf5vJW0y6ooPM6B03jAabh2R9DbO1NL80kEvJzZFBuy3vbW4vAHytqpFh6d7D6hgPaDGpT07gM+uX6h4Op1PdElIq6aw58q/8S+cDY9OkmlnWaX6BtYi9xqOPVAEvj0o6BnGu/Ixv7o6cek2PPa/C6P8Alh+XPlH7HiPOFO8voQ94gGW2hkW0fo+pM7/qx8/44R85m5bEcrMsRutna1o+iP1fQnuj552ilhaueALATpmnD02tAa5sJjUlcPlqXGZQ1wQd9yRwieq8elhLy2BNtOa3lEN8nNLKOHyiwXNzr3tf0jFiq1lS0LBVNhe1wLwEfUbR5SAoDdPNe1+20CYBjYWmUW1u5G+2rsYkqasV7ESgB9q4tfj3X4wxs2ZfzZbgCzTOP+0aAJpMeVvSKrw1vf4RmPyyVnKNKsQQFbUG/E+catJmS2uQo6eHdGUfLPVSzNlqm9Fs3RdjmHut4wGSTfxjxGkcmH4wpd0APElJbQHqtADLBdI9uwwF/wDk0rFlzLNuLyn9lmH/AHRq/wBOSdblR9xvKMm+TBFaulq24/8AaC1vdG3HDZJvoPdAQrY7T9K+w/5Yrm3OM070jojAsShAyMNx11Kgbouz4TI/d8RFP+UWikpRnJlzZ03EX38IDNsImgVEssQAHUkndYEHWNNTGqQj+2A04S37vqRmuzktWqpQf0S4zXNtN51Mat8yorHWUp3C8xNffAVyrxqWHsswsv2hLPwIEDV+ISzKe00liCAuQgWtxJEWa9B6yWPvr3wFjC0PJPkmIWtuExSd4HwvAVWZjRGl206o59Nag3e1wSLeIi7umFAazpf+IPwiFx75nLs0mfJYFgMgN2A4m/bAROKbQynpTLCuHJGpXTf03inVDaRbsbrqZqS0t0MwkXA3xTKhtICMpdw7I+gtk9nZLUUhygzMi3j57pToI3TZDZcPQyZhmOMyjm5jYG9tNYCcagkKf7MXhnE6WQ1NOKS9eTmdxCkg7uqBX2elA6s/ifOG6rCZKyplmcEo/jlPXAT9NhkplBMoHQHTsB/GGzhdMTYy92+/CBaGiR5aEzJgJVTvI3gdcLOHyuM2b4t5wBrYFTD9mIwjaWQFq56rfKJr2v0ZjaNvFFKIty84fffzjEdq0y1k8ZiwEw2Y7yOuA1f5NsFlPQS2ZQWLPcnqY2i2fQsn7Ain/JlhpahVuVmC7PoGIAsbbotgobftn9owDowqUPqCIzBqOV83BZQ1nmjdrYTXEGvSjcZ7+0R+MAYJTXkD9ay86aNG/wBo+sAccPkAXygDqjCflMstdPRTdQQR1XVSQI3L6Ivf9c+u/nGME+U+SJWITk5TPezX6MwHNNuI3QFPaFyzDbkcOmFJAeYQ9I4Q2Vhcs2gLnsDR8tWSUzFbve4380Xt32t3xt7bLSzx95jB9g61FrpGZ8gzWz9BIIXXtIjeXwufwnt4wEbM2Tlm5Kse7U+Jiqbe7Oy5VLyiqQ2dRr0EExbajAp41+cTe5mPuEUrbuicUocz5kwcoEKsWtezHceIgKbgFCJ1TKlnQO1ie4+UaAfk+lAjS57ozvApReoRVYoSTzhvGhi5zMCYDWfMt/E0A6uz1MdF1b7OnvO7/wAwLX4RIRSA1nuotw1YA69hiPfD5Yvz3/rvgeppZYUWZjcjwuL8YCyydk6d1DBxqDp2dMA1+z0iWFtzsxtwtuJv7oiUw6WdzN/XYYXNwFAFJYnNe3cLmAd2iwiVKpldLZmI6NBFNnvFi2j2fEiUkwEkue4aXirTXgAaaZ6I7Y2/Y2irXoJTJUhZfBcq3Wx3XtrGHU/DvjRcBxOatIqrNmKL7g7AeAMBon6PVx/1pen0V/LCZmzNYbg1KXIIsUXW/wB2Kvh+MT9P1032284lExScd82Yfvt5wE7RbO1aoo5ZFsqiwVTawAtcjWChgVSP2yH/AIYiLpsQmesf2m84laSrcgXdvEwDLYFVDdNl96eTRi+2Ut0rZ6zMuYPrl9E6A3F+2PoCXOa28+JjAtvj/pGp/jH/ACrAaF8nDVrUQ5IyxLDsBmW7XvrxizmRiH2pHsf/AKiK+SBv9H/8V/wi8gwFY+aV53/Nz90/g0NUGHV0uWFUSRznJDXOrOW4HdrFtjsBVag4gis1qfmgnc3AX+11R8z4lVtMmO7klmYsT0km5Pvj69qfQb+E/CPj6o9IwApMEUUlnmy0FyXdFA6czAW99u+BzExsh/6+j/8AkSf+osBFViFJrqbjK7LbXSzEWhUswZtT/wCuqv8Afzv+o0BSoA6mqNb9EfQOCY9iL08lpdOhQy1yk5rkAAAm542j52pd/wDXTH1RsWf9HUv+5T4QEFUYji7EWkShY31B/NFR28nV3Ij5yJao0wGyLY5srW1ueF41DFpzBNGI14ExmHyj1DNJQFmIz8ST9UwFMwYzTOXkf7TXLoDw139UWSbS4kRrMPgg/CKxg8wrOUqSDrqDY7jxidqMQm+sf2m84Bp8HreL+9YYm4JV25z6cOcNIanV8z1j+0fOAJ1bM+2/tHzgJAYPUjXlbcL5vdCZmF1BGs82H7xiKesf7be0YYaoY/WbxMBJY7RTpKpys0uG1ALEgRC00/MD1f0IRXTCQLknvhqi3P3fj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 descr="http://rookery.s3.amazonaws.com/2579000/2579142_edd0_625x10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0"/>
          <a:stretch/>
        </p:blipFill>
        <p:spPr bwMode="auto">
          <a:xfrm>
            <a:off x="5888182" y="2209800"/>
            <a:ext cx="2743200" cy="355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19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7. KNOCKING ON WOOD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5562600" cy="41148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KNOCKING ON WOOD </a:t>
            </a:r>
            <a:r>
              <a:rPr lang="en-US" sz="2000" b="1" u="sng" dirty="0" smtClean="0"/>
              <a:t>WARDS OFF </a:t>
            </a:r>
            <a:r>
              <a:rPr lang="en-US" sz="2000" b="1" dirty="0" smtClean="0"/>
              <a:t>BAD LUCK</a:t>
            </a:r>
          </a:p>
          <a:p>
            <a:r>
              <a:rPr lang="en-US" sz="2000" b="1" dirty="0" smtClean="0"/>
              <a:t>THE FIXATION ON WOOD MAY COME FROM OLD MYTHS ABOUT GOOD SPIRITS LIVING IN TREES</a:t>
            </a:r>
          </a:p>
          <a:p>
            <a:r>
              <a:rPr lang="en-US" sz="2000" b="1" dirty="0" smtClean="0"/>
              <a:t>IN ENGLISH FOLKLORE, PEOPLE WOULD KNOCK ON WOOD WHILE TELLING SECRETS TO </a:t>
            </a:r>
            <a:r>
              <a:rPr lang="en-US" sz="2000" b="1" u="sng" dirty="0" smtClean="0"/>
              <a:t>HIDE</a:t>
            </a:r>
            <a:r>
              <a:rPr lang="en-US" sz="2000" b="1" dirty="0" smtClean="0"/>
              <a:t> THEIR COMMUNICATION FROM EVIL SPIRITS AND TALK MORE IN PRIVATE</a:t>
            </a:r>
          </a:p>
          <a:p>
            <a:r>
              <a:rPr lang="en-US" sz="2000" b="1" dirty="0" smtClean="0"/>
              <a:t>IT CAN ALSO BE ASSOCIATED WITH THE CHRISTIAN CROSS WHICH WAS MADE OF WOOD</a:t>
            </a:r>
            <a:endParaRPr lang="en-US" sz="2000" b="1" dirty="0"/>
          </a:p>
        </p:txBody>
      </p:sp>
      <p:sp>
        <p:nvSpPr>
          <p:cNvPr id="6" name="AutoShape 2" descr="data:image/jpeg;base64,/9j/4AAQSkZJRgABAQAAAQABAAD/2wCEAAkGBxQTEhQUExQWFRUXFxcXFxcYGBcXGBgYFBQXFxYXGhgcHiggGBolHBQXITEhJSkrLi4uFx8zODMsNygtLisBCgoKDg0OGxAQGywkHyQsLCwsLCwsLCwsLCwsLCwsLCwsLCwsLCwsLCwsLCwsLCwsLCwsLCwsLCwsLCwsLCwsLP/AABEIAKwBJAMBIgACEQEDEQH/xAAcAAABBQEBAQAAAAAAAAAAAAACAAEDBAUGBwj/xABAEAABAwEEBwYEBQMDAwUAAAABAAIRAwQhMUESUWFxgZGhBROxwdHwBiLh8RQyQlKCYnKiB8LSI7LiJDNTY5L/xAAZAQADAQEBAAAAAAAAAAAAAAAAAQIDBAX/xAAiEQACAgICAgIDAAAAAAAAAAAAAQIREiEDMUFRE2EEIjL/2gAMAwEAAhEDEQA/APEUk8JoQAkkkkCHThMnQMkp6lr2H/puGIBz2rKstQNcCRIGS2qDgYZIiZE+8L04gzas1pY8PDiJdAB/uAPjei7Zso0Q4fqbB1TcuYtMtOqDBHh4rYstv06Wi7EXg7PcrVSvTIcfJ2f+mnb8/wDpn4gfJuGI4Xc16TTeJheC9k1nUa9Oq0/lcCd2YXu1mqtqMbUbeCB1wW/FLVEyRoU2zcdqAO0cVHpQRqwU1fC/IgjbeRG+5aEk7XyApHHC9QAQHM1TGF4gx5clDa+1KNK+rVYwEYFwGvLH9ShjSsvMbEj37uT2uxtrUn03gFjmlrhvHsrmX/FtLCmyrWMyC1hAOc6ToBCiPxfV0obZCATEuqNHGBKwnyw8tGseHk7o8l+IOxn2Wu+i+8tNx1tIlruIVF9C64leh/6ghtqZ32h3Veloh4kEPpuMAzhcXcidS8/LQIvPQryOaOEqT0enxPKO+wH0eVyY0jgYlORjficgD9k3E8lnssYyM0TQRsTBtyM05u8k7AcNOfAwkGm9AWOGISqPP7SEqAfRnghLfd6I1jhBS7y/BPYaBNIZQgDCFKYzCFwE/VAhtAxqTFh1TvRhM8XJDIiwn2UbZ280pPuEcnYEMaB0iTr5IhaHA7tYQFzpu81ZY4jISpY0P+O/tP8AFJIuH7RxKSil6Hs4uE0KQoSF7B5DQCZEmKYhJ0KdABAq5YqgkaU7IMKkEbXIGjcFLvReCS2465xyxuUNmdoyMRdyUNhtuiXSCQ6JjGRn1RCtLjdAOAUpvIeqNSjU+a7f6r1X/T+36dM0iZEfLu0fI3cV4/Zq0Y4EXHbqXTfCvbJsunaCfkiImCamTQMyb/FdMJ07M3G9HsptTG0S57m0xAvcQAIm4k74XMWz4/o306LHWh03uHy0wTn3hx4LgqT6lsd31qqEtkEMn5Ribm/lHKVq2drdLRDYbkNpzOvNYcn5niJ1cf4nmR1jnWiuwGpW0AcGUflu1F5+YnchsXZFFpkNGlm53zOJxvLvMo6NSn3YuGq8jLh0EIfxbS6G6W0Nx1YnBcU+SUntnbDjjFaRphoaZgTz46gUNUNMmMcdfveqr2OOGG0k9FaFKGxpRrgwTvKzNKOX+M6DjZzoXlv5v3GnpB3R0dV504E6167WotkgEG4zqOzFcJ272YaD5b8tN+Gw/tlJyJcDngw/1ckTAcb4xwV7T68k5BHs+SzzDEpaZ1dEbKmXkQrehAj2OKIUrh8vgEskFMp6UYaKkBOqFafRmMbsr54a0TqAuPqUskGLKb5xI9fBM55yHH2FfdRjOOCGnRyDsMdaMkOmUhIEhpPNC07DK1DRB1bp9CnFkbBJi7ajNBizLIbjlv8Aoo+6acJWu6xYG4Tls3pvwQnC73wS+RBiY1Rg/SExbjhzK2K9gaATAu1oPwYiYnaIEhP5UGBlsZGHviphS1q6yzReGnn9E7KRnA+9YhS5lKJU0PeKStOo35dPRJLIdHCFqYhTQhIXsWeW4EMISFKQoyFSZk0CmTlMmSOnQpIAlpVIKtDWFRClpViEDNWzUHPcGgXk/Lv2qbtG3Nc9tJv/ALdPMfqf+p22+4bN6q2DtXQLhH5gWzm2cSPeErNpXFEv5HB1KzseynAOhztEHL19F1tlZP5RA248hnC89s9edHK8X4r0fsWoG0tK9xjE87hC4ZHpwdov3NA0SRGJvHAas1JYrSMtc3C7aSVQoaR/6hAMZbveK2KNoa9gcANo+uag1RcDgJOMjUeFyMWcm8kN2nyGXFG1pdTHWBq4prOGiQRhnKAIRSDT8rgTrkctSr2jswVQRVMjUbhdqIz2rRrVBkAqjHRrBvOxSxrZwXxF2BVs/wAzSXUibnR8zcbnQMNqxPxBGMRtAherwDIdgcjyjzXJdu/C7bzSgOxj9J2f0nokS4nMC1x+3w6hSfixhogjVJ9VTfRc0wRokY4p41z74pNIkui17I4k+Pql+LzBv8fNUm7uMJOdGrhKWKBs022kHERuP0UwrNOM7xM9FlU3viMuKJjiMb/e9JxCzXFRh/dPAYIalsaHDA7I+qyGsJMhMG8DsSwQ7ZqstAvMSNRx55hO6uT7iNwWTp5G/f8AZFSqu3cPNLAdms61GRcZGeI8E76wGV2d49FmuqHWRuvSp1BdAJI95KHBFWaIrtm6ekIzVZN07cfC5Zoe6bwffBFpRjO29LFDtml+LpjXz9Sks3Tbt5FJLBfYWcjCBwUzmoe7XrJnC4ldyjIVhzVGQtEzGUSAhCpS1CQrsxaI0kRQlMkSdMkgAgVJSEkBRBbXwzYtN5ccAFMnSsuEblRJYaJDgNy9P7Kh1FrZAGes7PsuHr0QHgj6c11XYrzI1R4bc1xz2ejxqjXtLboGERds2J+w5FMiMMAB4wlWeQ03wDil2NWEEdMFBqbvZVYkFpFwvAkYoa1OHyR6XoezzDtGLoxVy3i7Ll5J+B+Q+7EYeCr6F5v5KOg8kX5bdSsPpmNQMZQpaEtFRwAu98xvQ9wDlwVt1C6Ql3WrAqDTs5vtjsFlUfMNzhcR6jYuL7T7EfRN97f3QeovjwXqz7P8uwqr+GDpDoOV6ZLijyRrt88E5/tJXbdvfCQALqI0Tjo4tdu1LiCJMH5Tu55JUQ0GBsO5MTIiE5Az53JMbqhIBMZGM9URGoTtlGeCcvbN+PDxCVjocNEa/exC6iLro14wj71uQ0T71hP+Iy9FGyqQRotj8o5oaVNp1dSgdUGNxUZrQbzwHvySpj0WO4acb9xjzTmiyPW/zUIqSco2mPuhLxgIRTDRYEbeH3TqtpNzjmEkqGc4W3piEThKaF6RxkZ93oCFK5qZwVJkNFdwUbmqwWlRuatEzGUSuQmhSFqEhXZi0RwkjIQpkiXUdiHRYAOJK5cYroOxXyYWXL0b8HZ09NoLhP1O73C3Oy2yQMGjVjzWRYwIgX6zBWv2RRGkZM7BcFys70XLRTBwJIGAU3ZY0Tq953IyJmFJSoazd0KlGj6NCyuh195WnaqwLQbwY48llAgGcLlaoVmuAvMpifZBZgDUAvx/KPNbVOleZAnL2SqVkoQ8FXw6HdcULoHsirtMEIGAnLxU9ofqx6T5orKzPBKh3oiNLJVKjYIWhXdCzbb8wY0Yk9M/NJoIlv8AMzb4a15X8XWQMtTwBcYcBvF/UHmvV2MuAGQhec/H9IsrsJ/U2MM2n/yCmfQzlwQMgOXklM/dH3QOafuox8FlaChmi+LzsTlgnVsnyw6povxTCz6OfO/7IAdzPfu9JtIZEXbfCcFGQ4/qCJjoNxjh6oALu59x90wbdh4JPJ/cI2JmEzMg7yp2UPnkeCHusJRO0jF92w+iV/slAUOBqb0HmUyTTGsbpSS2PRz7We/YTFvuCjI2wnDNRXfZyUAwz90nMGpOQfdyITn4AoGVag2IdFXHMB38QgdQPsqlMhwKLwontV51Paqr1rGRhOBXKEo3hRlao5mILd+H2y5YK7f/AE/s4eXTAhZ8rqJt+OrkdLZKOiBcd8XcFLZbZ3bxpXBbZsWi3AcTcudt1NrpNwjVdnkuU7zojT0rwr1KldfzXO9jVXNIkyMiuyszJExwCnyVl4ZmuFxuyTWV2lw8lYtboDjCr9mgF3uEMtGtZCMDdvUtYxgPO9WrFZpT22z6Ixi6SmotohtJlZjbr8VYYxR2N4fMLRdQDW3lFA5UZlpdc5YtvtTg6mGN0jfqgXYmVqWl86QXHVu2A23OpQ46AaPlBde5odfq/MOShs1ijubK6qY0tFo2X9Vz3+onZBqWfTaJdTOl/HB3S/guosDg4AiR/cIVq00wWGRkrStGTls+f6dN+Q98Cp3P13cCr3adkbRrVKclui4gfmwxb0IUbWEYO/7fAkFckpb2aJFZrZzJ4pOadcc/RTnbG2W+ijfV/b0JHgUrAruqDXPH6BHpxGvZj1EKWScQeY870DgQc+J8igYBqTib9uimIGq/cPJTtN97uBDfMhAaQJzG5oPglYyMHX4fdIVGg4Qd8eMDonfQ/qHHSHqEjZjkQf5A9Lk9BslEHXyTKE2Q/t8EkqXsLfoxifcBCG+8PFIu9+ykX+7oXbswEWbY5JBm1Eyqi05z8PJFsKRHonb080JadvL0UxG7w9Et8ckWFFZ5VSr7xV+qdyp1T7uWsGY8iKD1GVNUChK6kcElsZdH8J27u6ovuK5xT2apGGIUzjao04JYyPd6lrb3YM3R7zXJ2+1t+bRO1c5R7eLqeiTeAsWtaXSbyuWMG2d7kkrPSfhe2h9xxyXb0XhgHs34rxL4d7ZNJ7ZvErv7T24HNEEgQokmmVeS0bnanarBpAkTCy/h/tpneEEjG69cH212g6TBWX2X2iab5m5Vi2rKjJJ0z6XZbWtYCFg9p9rl0tdAx6rmux/iAOpD5phZXa3bUkgFRk3oMEtmnZO3DRqi+4mMV2Fo7S0gCDMrxep2hLoN4ldd2Hb/AJQCVMrL09nUPtMAlcl8Ldnue81HGXPcXOOsldNZGd6dHKDPJD8I2cBonIYoSsuLpNnU2f8A6bRenf2q2IJCwPiDtgNwOC4W39r1XH5WmNf0TlOtGKje2TfHVRtS1ksg/K0G4m8TnuIWM1pGXIkeJQF5JJc0362+aEj+nl9lzu2USuY43iSOfgIQPptJvlp1nDqEN2s8weilAIFzzxBHh6pdAAyyz+V8nh5OlOabh+YTqxHmih3755O8SUXd3TPC4eASbBFdlYg4QP5HzU5tDcI6+qjdSJ9+vokaf2uPSENJhZJpg4Ajl90JcNZ5eqBzIF7btxAUYcDgffEhLEdlkNacxy9CmUIA1+PqkjEdmE6kfsZ8k7aQzHj5qWCB9kHdnHFdlmLRHo7FI2nOvqnvGXKUYqlDbBJEJpjXzCAtOsdVYL51dEJbOXvmhMTXoquadXL7KvV93K46jsKgqUd/vgtYyRnJMz6rVA5XKjN6gcxdMWcM4uyFEwwkWoVZHRcoOvR2lpVSlUhXTXBaspJp2dMJKUaZBTK3+zLWXCJwXP0ytLsurDoUcq0a8Mg+1nkETgVSa2Vt9uUwaQdqIKyLM8KYv9Sn/Rsdg1XYIvigPboHI4+SXYMaa1vjTR/DsjHTHms1/ZrJ/qc52YdI34rr+xhF03Ljez3wV0vZloM7/NLk7HB6O4FtFGzvfN5GiDtd8o8U9gtGjS/NoiL3agAuS+MLWRRpMacX6RGxoPmeip1O2i+gKRJEn5rshliMfJZp1s2tYk1qqGtUc79JwzuBuJkYohZ2gYjmZVOz0v2lvMDoQVapgi9xaP8A8+IC5pN32GggBk4ZfqPkn0djXfyJ8UDq7RgRPvPRTC0CcD/j5gKaYrQXd62mN7T5ohQBN88WEKNtrGAHRv8AyUrXF1/yn+LR10ihphZF+HAzHh4hSsa0fqHAypQx11zeY5iCn7szs2BzkmwIi1v7o3/VA6lqMxtnBWg0jKP4keSiqNOsHfBPUoTBlb+TeYPqULxmXgb7x/2hTvcc9HiI81G5t8QL9RHoqFsrspg/rp8k6l/BzqPJJO17Fs57R2p9Hemdu6fVNjcAOf0XURYiN/L6oXNOrwUmiRjPMIw8f1cwiworAHV1HojFI6uv0UpDdRPJNoDUeiMgoHROvr9FG+mdfgp+6OR6pCidZ5fVCdBVmdVpH3CrmkVqlp1nnPgo3NP3WseSjJ8aZluoa1GaS0zS4pu5IxHMwtVyGT4UzJdS2ICxa76Hu4ofw+8+9kqlyoh8BkiQrNGvBlXTZZwaU34Ae5Q+SL7CPFOPQrX2lLNFUqFVWz2f7vQHs46/FJSglQ2uRuy32fadFyP4h7Z7zRYDIaZO+IVZthMYlCezDqKhOGV2aS+RxpIKyPwW/ZrS1t5PDMrBo9kmcSOMLXstia0Y375Kz5ZR8M148vKLT6rqr9NxEYAQ+4cBirpcGgfMBvDv+Kr02gYOdyPkrLKU587usLik7ezpWhhaNTuTT0+RS0q0/meLuB5kBDonMA7QQfFBuA/xPSVNIHZMXzdpO4/MOYMKDSbmJ/ifVSCqcmjp4KdlRxyjaBP+5PokjY79ojiR4lEx5B+Z5H8/uk7GCCTr0BdzJQPJAiHEf0gN8wUgLlO2t1yd5v33Kyy0tw8HHzCx2l2TXDmT1JUjnHXfqh3kFLgh5GrpRgDznwGCjc6dQ3NeesLJc9mdx4+qmovGU3YXjzal8dbDMtVaZ1zwqeiqmdTjua7zU7NvVzB5J+4n9IjXp0z5BNaEQVKf/wBfMJKU0CMhzaknYUcm1pHtvopC87eXon0QMhyPomcW5xzXX2R0MTr8HJxHufVBLNY4EJ9JuXg5FCsRbr8h4lGI1DnKjAnADlCNvIb/AKoYDkbhwPok2mf6EEzdE8/JSin7Ick9B2MaJP0lIUtil7raOUI2jjz9FORWJXrUiMcNSA0Rj4tVos/pBHDzQ6IHoMOhTUgogNMRf0+6d1EbeUqcUNLC/n6pPs7gL/FGX2GJA2ntHAeqRp7+BHopabZ264vR93BzHTyRYgW0Rq6E+CeB+1vVG+cW39VIxzs/fRTZRCWtOtMyi0fu5fRS1Gi43jgAEmtnIcI9Si9B5ANKTgT71QiFluiQOSIUz7P0EqdlNxy5gHxClv7GRMpNwL3DWI9CjFNuRd/l6ojSIF8R/a0+STQSLm9AB1CV/YBMouN2k/l9UzaJzcevkE8xl1u8UToOZ5/VGxaANEXSSeI80TaujcA4bi0f7kTGN1k9ceCI6f6TGOLf/FF+BUM7tGMncyT0KMW8kZ6rtP1QCk83fKeDf+Kf8C85N6c8EqiFsepaDGD93zRyMqP8STkd+iPRWBQe39vMDySdSn9TOflKLiGyFtUxe0xlcEQtTW655qV1lukhhA2H7KJ92DRHH0QqYMJtrnNw4qVrZF5fwY9ViGfqAuxAAlJlNmAYSNzJ8ENCstsoCMHn+L/VJV+7Z/8AEeTUlNfbHZgd072PqmFF2ZPIeirGsbsFYpuviBhqXY00QmmM6kRjPGEDnkZ36pu6FWyBqCBzYwJUqXsbj6K9NpdjAPG/epmiNfA/VWNG7EnfCiaBqCWVlYUJrTrdyHqmaN55DwKsNoA6xuUraG09PRTmh/GyFrhF09fJCHb+M+ilz+ytMpbT09FDkkPFlTSOscki46hzhXe5uxPT0Vao0A4BCkmNxaIXm75buKIO23c/BDpS6ICJ5vhV9EifV1eHqUmDb0J6BR0nSYU3dgXhD1oO9jkTlHRFcMhvmPAp2UpbMnp6Ku+oW4X70kr0getk1NwnHlJVlxEZ8R5qsx1xOGOCLESfXxSkhompEDE9RKMv1eOPMqvRIIwGKuWWlOZF+X1UPQ10Rse4Zm+PchGTOLiNhm/mp3Ng4zfn9FIWD3f4qch4lbvgLhonxP8AiiFaf0uF3vAhOy8mfADwQFwnAdU6EGajTrB2g/8AJJrGxN3+I8SoalpgwGjm71V2ytLiPmInV9UPSEMNEC9zeB9GIhoGRJ4aR/2qxXs+jdpOIOvR9FnW75SRj9TsSX7A3RYNkZjLo2j6ox2e0jbtgf7lRY2RiUYp5yU2n7JteiyLCBdLBsnpF6E2CZgs23/RQaOcm+c9Uqek2Bnj5I37AidYIwIMaiPNwUX4c6o5eq0aFmaco3E6t6O0WRo8cvRL5B4mOKUfvO4SPFJPWMEgRyCS1psi0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xQTEhQUExQWFRUXFxcXFxcYGBcXGBgYFBQXFxYXGhgcHiggGBolHBQXITEhJSkrLi4uFx8zODMsNygtLisBCgoKDg0OGxAQGywkHyQsLCwsLCwsLCwsLCwsLCwsLCwsLCwsLCwsLCwsLCwsLCwsLCwsLCwsLCwsLCwsLCwsLP/AABEIAKwBJAMBIgACEQEDEQH/xAAcAAABBQEBAQAAAAAAAAAAAAACAAEDBAUGBwj/xABAEAABAwEEBwYEBQMDAwUAAAABAAIRAwQhMUESUWFxgZGhBROxwdHwBiLh8RQyQlKCYnKiB8LSI7LiJDNTY5L/xAAZAQADAQEBAAAAAAAAAAAAAAAAAQIDBAX/xAAiEQACAgICAgIDAAAAAAAAAAAAAQIREiEDMUFRE2EEIjL/2gAMAwEAAhEDEQA/APEUk8JoQAkkkkCHThMnQMkp6lr2H/puGIBz2rKstQNcCRIGS2qDgYZIiZE+8L04gzas1pY8PDiJdAB/uAPjei7Zso0Q4fqbB1TcuYtMtOqDBHh4rYstv06Wi7EXg7PcrVSvTIcfJ2f+mnb8/wDpn4gfJuGI4Xc16TTeJheC9k1nUa9Oq0/lcCd2YXu1mqtqMbUbeCB1wW/FLVEyRoU2zcdqAO0cVHpQRqwU1fC/IgjbeRG+5aEk7XyApHHC9QAQHM1TGF4gx5clDa+1KNK+rVYwEYFwGvLH9ShjSsvMbEj37uT2uxtrUn03gFjmlrhvHsrmX/FtLCmyrWMyC1hAOc6ToBCiPxfV0obZCATEuqNHGBKwnyw8tGseHk7o8l+IOxn2Wu+i+8tNx1tIlruIVF9C64leh/6ghtqZ32h3Veloh4kEPpuMAzhcXcidS8/LQIvPQryOaOEqT0enxPKO+wH0eVyY0jgYlORjficgD9k3E8lnssYyM0TQRsTBtyM05u8k7AcNOfAwkGm9AWOGISqPP7SEqAfRnghLfd6I1jhBS7y/BPYaBNIZQgDCFKYzCFwE/VAhtAxqTFh1TvRhM8XJDIiwn2UbZ280pPuEcnYEMaB0iTr5IhaHA7tYQFzpu81ZY4jISpY0P+O/tP8AFJIuH7RxKSil6Hs4uE0KQoSF7B5DQCZEmKYhJ0KdABAq5YqgkaU7IMKkEbXIGjcFLvReCS2465xyxuUNmdoyMRdyUNhtuiXSCQ6JjGRn1RCtLjdAOAUpvIeqNSjU+a7f6r1X/T+36dM0iZEfLu0fI3cV4/Zq0Y4EXHbqXTfCvbJsunaCfkiImCamTQMyb/FdMJ07M3G9HsptTG0S57m0xAvcQAIm4k74XMWz4/o306LHWh03uHy0wTn3hx4LgqT6lsd31qqEtkEMn5Ribm/lHKVq2drdLRDYbkNpzOvNYcn5niJ1cf4nmR1jnWiuwGpW0AcGUflu1F5+YnchsXZFFpkNGlm53zOJxvLvMo6NSn3YuGq8jLh0EIfxbS6G6W0Nx1YnBcU+SUntnbDjjFaRphoaZgTz46gUNUNMmMcdfveqr2OOGG0k9FaFKGxpRrgwTvKzNKOX+M6DjZzoXlv5v3GnpB3R0dV504E6167WotkgEG4zqOzFcJ272YaD5b8tN+Gw/tlJyJcDngw/1ckTAcb4xwV7T68k5BHs+SzzDEpaZ1dEbKmXkQrehAj2OKIUrh8vgEskFMp6UYaKkBOqFafRmMbsr54a0TqAuPqUskGLKb5xI9fBM55yHH2FfdRjOOCGnRyDsMdaMkOmUhIEhpPNC07DK1DRB1bp9CnFkbBJi7ajNBizLIbjlv8Aoo+6acJWu6xYG4Tls3pvwQnC73wS+RBiY1Rg/SExbjhzK2K9gaATAu1oPwYiYnaIEhP5UGBlsZGHviphS1q6yzReGnn9E7KRnA+9YhS5lKJU0PeKStOo35dPRJLIdHCFqYhTQhIXsWeW4EMISFKQoyFSZk0CmTlMmSOnQpIAlpVIKtDWFRClpViEDNWzUHPcGgXk/Lv2qbtG3Nc9tJv/ALdPMfqf+p22+4bN6q2DtXQLhH5gWzm2cSPeErNpXFEv5HB1KzseynAOhztEHL19F1tlZP5RA248hnC89s9edHK8X4r0fsWoG0tK9xjE87hC4ZHpwdov3NA0SRGJvHAas1JYrSMtc3C7aSVQoaR/6hAMZbveK2KNoa9gcANo+uag1RcDgJOMjUeFyMWcm8kN2nyGXFG1pdTHWBq4prOGiQRhnKAIRSDT8rgTrkctSr2jswVQRVMjUbhdqIz2rRrVBkAqjHRrBvOxSxrZwXxF2BVs/wAzSXUibnR8zcbnQMNqxPxBGMRtAherwDIdgcjyjzXJdu/C7bzSgOxj9J2f0nokS4nMC1x+3w6hSfixhogjVJ9VTfRc0wRokY4p41z74pNIkui17I4k+Pql+LzBv8fNUm7uMJOdGrhKWKBs022kHERuP0UwrNOM7xM9FlU3viMuKJjiMb/e9JxCzXFRh/dPAYIalsaHDA7I+qyGsJMhMG8DsSwQ7ZqstAvMSNRx55hO6uT7iNwWTp5G/f8AZFSqu3cPNLAdms61GRcZGeI8E76wGV2d49FmuqHWRuvSp1BdAJI95KHBFWaIrtm6ekIzVZN07cfC5Zoe6bwffBFpRjO29LFDtml+LpjXz9Sks3Tbt5FJLBfYWcjCBwUzmoe7XrJnC4ldyjIVhzVGQtEzGUSAhCpS1CQrsxaI0kRQlMkSdMkgAgVJSEkBRBbXwzYtN5ccAFMnSsuEblRJYaJDgNy9P7Kh1FrZAGes7PsuHr0QHgj6c11XYrzI1R4bc1xz2ejxqjXtLboGERds2J+w5FMiMMAB4wlWeQ03wDil2NWEEdMFBqbvZVYkFpFwvAkYoa1OHyR6XoezzDtGLoxVy3i7Ll5J+B+Q+7EYeCr6F5v5KOg8kX5bdSsPpmNQMZQpaEtFRwAu98xvQ9wDlwVt1C6Ql3WrAqDTs5vtjsFlUfMNzhcR6jYuL7T7EfRN97f3QeovjwXqz7P8uwqr+GDpDoOV6ZLijyRrt88E5/tJXbdvfCQALqI0Tjo4tdu1LiCJMH5Tu55JUQ0GBsO5MTIiE5Az53JMbqhIBMZGM9URGoTtlGeCcvbN+PDxCVjocNEa/exC6iLro14wj71uQ0T71hP+Iy9FGyqQRotj8o5oaVNp1dSgdUGNxUZrQbzwHvySpj0WO4acb9xjzTmiyPW/zUIqSco2mPuhLxgIRTDRYEbeH3TqtpNzjmEkqGc4W3piEThKaF6RxkZ93oCFK5qZwVJkNFdwUbmqwWlRuatEzGUSuQmhSFqEhXZi0RwkjIQpkiXUdiHRYAOJK5cYroOxXyYWXL0b8HZ09NoLhP1O73C3Oy2yQMGjVjzWRYwIgX6zBWv2RRGkZM7BcFys70XLRTBwJIGAU3ZY0Tq953IyJmFJSoazd0KlGj6NCyuh195WnaqwLQbwY48llAgGcLlaoVmuAvMpifZBZgDUAvx/KPNbVOleZAnL2SqVkoQ8FXw6HdcULoHsirtMEIGAnLxU9ofqx6T5orKzPBKh3oiNLJVKjYIWhXdCzbb8wY0Yk9M/NJoIlv8AMzb4a15X8XWQMtTwBcYcBvF/UHmvV2MuAGQhec/H9IsrsJ/U2MM2n/yCmfQzlwQMgOXklM/dH3QOafuox8FlaChmi+LzsTlgnVsnyw6povxTCz6OfO/7IAdzPfu9JtIZEXbfCcFGQ4/qCJjoNxjh6oALu59x90wbdh4JPJ/cI2JmEzMg7yp2UPnkeCHusJRO0jF92w+iV/slAUOBqb0HmUyTTGsbpSS2PRz7We/YTFvuCjI2wnDNRXfZyUAwz90nMGpOQfdyITn4AoGVag2IdFXHMB38QgdQPsqlMhwKLwontV51Paqr1rGRhOBXKEo3hRlao5mILd+H2y5YK7f/AE/s4eXTAhZ8rqJt+OrkdLZKOiBcd8XcFLZbZ3bxpXBbZsWi3AcTcudt1NrpNwjVdnkuU7zojT0rwr1KldfzXO9jVXNIkyMiuyszJExwCnyVl4ZmuFxuyTWV2lw8lYtboDjCr9mgF3uEMtGtZCMDdvUtYxgPO9WrFZpT22z6Ixi6SmotohtJlZjbr8VYYxR2N4fMLRdQDW3lFA5UZlpdc5YtvtTg6mGN0jfqgXYmVqWl86QXHVu2A23OpQ46AaPlBde5odfq/MOShs1ijubK6qY0tFo2X9Vz3+onZBqWfTaJdTOl/HB3S/guosDg4AiR/cIVq00wWGRkrStGTls+f6dN+Q98Cp3P13cCr3adkbRrVKclui4gfmwxb0IUbWEYO/7fAkFckpb2aJFZrZzJ4pOadcc/RTnbG2W+ijfV/b0JHgUrAruqDXPH6BHpxGvZj1EKWScQeY870DgQc+J8igYBqTib9uimIGq/cPJTtN97uBDfMhAaQJzG5oPglYyMHX4fdIVGg4Qd8eMDonfQ/qHHSHqEjZjkQf5A9Lk9BslEHXyTKE2Q/t8EkqXsLfoxifcBCG+8PFIu9+ykX+7oXbswEWbY5JBm1Eyqi05z8PJFsKRHonb080JadvL0UxG7w9Et8ckWFFZ5VSr7xV+qdyp1T7uWsGY8iKD1GVNUChK6kcElsZdH8J27u6ovuK5xT2apGGIUzjao04JYyPd6lrb3YM3R7zXJ2+1t+bRO1c5R7eLqeiTeAsWtaXSbyuWMG2d7kkrPSfhe2h9xxyXb0XhgHs34rxL4d7ZNJ7ZvErv7T24HNEEgQokmmVeS0bnanarBpAkTCy/h/tpneEEjG69cH212g6TBWX2X2iab5m5Vi2rKjJJ0z6XZbWtYCFg9p9rl0tdAx6rmux/iAOpD5phZXa3bUkgFRk3oMEtmnZO3DRqi+4mMV2Fo7S0gCDMrxep2hLoN4ldd2Hb/AJQCVMrL09nUPtMAlcl8Ldnue81HGXPcXOOsldNZGd6dHKDPJD8I2cBonIYoSsuLpNnU2f8A6bRenf2q2IJCwPiDtgNwOC4W39r1XH5WmNf0TlOtGKje2TfHVRtS1ksg/K0G4m8TnuIWM1pGXIkeJQF5JJc0362+aEj+nl9lzu2USuY43iSOfgIQPptJvlp1nDqEN2s8weilAIFzzxBHh6pdAAyyz+V8nh5OlOabh+YTqxHmih3755O8SUXd3TPC4eASbBFdlYg4QP5HzU5tDcI6+qjdSJ9+vokaf2uPSENJhZJpg4Ajl90JcNZ5eqBzIF7btxAUYcDgffEhLEdlkNacxy9CmUIA1+PqkjEdmE6kfsZ8k7aQzHj5qWCB9kHdnHFdlmLRHo7FI2nOvqnvGXKUYqlDbBJEJpjXzCAtOsdVYL51dEJbOXvmhMTXoquadXL7KvV93K46jsKgqUd/vgtYyRnJMz6rVA5XKjN6gcxdMWcM4uyFEwwkWoVZHRcoOvR2lpVSlUhXTXBaspJp2dMJKUaZBTK3+zLWXCJwXP0ytLsurDoUcq0a8Mg+1nkETgVSa2Vt9uUwaQdqIKyLM8KYv9Sn/Rsdg1XYIvigPboHI4+SXYMaa1vjTR/DsjHTHms1/ZrJ/qc52YdI34rr+xhF03Ljez3wV0vZloM7/NLk7HB6O4FtFGzvfN5GiDtd8o8U9gtGjS/NoiL3agAuS+MLWRRpMacX6RGxoPmeip1O2i+gKRJEn5rshliMfJZp1s2tYk1qqGtUc79JwzuBuJkYohZ2gYjmZVOz0v2lvMDoQVapgi9xaP8A8+IC5pN32GggBk4ZfqPkn0djXfyJ8UDq7RgRPvPRTC0CcD/j5gKaYrQXd62mN7T5ohQBN88WEKNtrGAHRv8AyUrXF1/yn+LR10ihphZF+HAzHh4hSsa0fqHAypQx11zeY5iCn7szs2BzkmwIi1v7o3/VA6lqMxtnBWg0jKP4keSiqNOsHfBPUoTBlb+TeYPqULxmXgb7x/2hTvcc9HiI81G5t8QL9RHoqFsrspg/rp8k6l/BzqPJJO17Fs57R2p9Hemdu6fVNjcAOf0XURYiN/L6oXNOrwUmiRjPMIw8f1cwiworAHV1HojFI6uv0UpDdRPJNoDUeiMgoHROvr9FG+mdfgp+6OR6pCidZ5fVCdBVmdVpH3CrmkVqlp1nnPgo3NP3WseSjJ8aZluoa1GaS0zS4pu5IxHMwtVyGT4UzJdS2ICxa76Hu4ofw+8+9kqlyoh8BkiQrNGvBlXTZZwaU34Ae5Q+SL7CPFOPQrX2lLNFUqFVWz2f7vQHs46/FJSglQ2uRuy32fadFyP4h7Z7zRYDIaZO+IVZthMYlCezDqKhOGV2aS+RxpIKyPwW/ZrS1t5PDMrBo9kmcSOMLXstia0Y375Kz5ZR8M148vKLT6rqr9NxEYAQ+4cBirpcGgfMBvDv+Kr02gYOdyPkrLKU587usLik7ezpWhhaNTuTT0+RS0q0/meLuB5kBDonMA7QQfFBuA/xPSVNIHZMXzdpO4/MOYMKDSbmJ/ifVSCqcmjp4KdlRxyjaBP+5PokjY79ojiR4lEx5B+Z5H8/uk7GCCTr0BdzJQPJAiHEf0gN8wUgLlO2t1yd5v33Kyy0tw8HHzCx2l2TXDmT1JUjnHXfqh3kFLgh5GrpRgDznwGCjc6dQ3NeesLJc9mdx4+qmovGU3YXjzal8dbDMtVaZ1zwqeiqmdTjua7zU7NvVzB5J+4n9IjXp0z5BNaEQVKf/wBfMJKU0CMhzaknYUcm1pHtvopC87eXon0QMhyPomcW5xzXX2R0MTr8HJxHufVBLNY4EJ9JuXg5FCsRbr8h4lGI1DnKjAnADlCNvIb/AKoYDkbhwPok2mf6EEzdE8/JSin7Ick9B2MaJP0lIUtil7raOUI2jjz9FORWJXrUiMcNSA0Rj4tVos/pBHDzQ6IHoMOhTUgogNMRf0+6d1EbeUqcUNLC/n6pPs7gL/FGX2GJA2ntHAeqRp7+BHopabZ264vR93BzHTyRYgW0Rq6E+CeB+1vVG+cW39VIxzs/fRTZRCWtOtMyi0fu5fRS1Gi43jgAEmtnIcI9Si9B5ANKTgT71QiFluiQOSIUz7P0EqdlNxy5gHxClv7GRMpNwL3DWI9CjFNuRd/l6ojSIF8R/a0+STQSLm9AB1CV/YBMouN2k/l9UzaJzcevkE8xl1u8UToOZ5/VGxaANEXSSeI80TaujcA4bi0f7kTGN1k9ceCI6f6TGOLf/FF+BUM7tGMncyT0KMW8kZ6rtP1QCk83fKeDf+Kf8C85N6c8EqiFsepaDGD93zRyMqP8STkd+iPRWBQe39vMDySdSn9TOflKLiGyFtUxe0xlcEQtTW655qV1lukhhA2H7KJ92DRHH0QqYMJtrnNw4qVrZF5fwY9ViGfqAuxAAlJlNmAYSNzJ8ENCstsoCMHn+L/VJV+7Z/8AEeTUlNfbHZgd072PqmFF2ZPIeirGsbsFYpuviBhqXY00QmmM6kRjPGEDnkZ36pu6FWyBqCBzYwJUqXsbj6K9NpdjAPG/epmiNfA/VWNG7EnfCiaBqCWVlYUJrTrdyHqmaN55DwKsNoA6xuUraG09PRTmh/GyFrhF09fJCHb+M+ilz+ytMpbT09FDkkPFlTSOscki46hzhXe5uxPT0Vao0A4BCkmNxaIXm75buKIO23c/BDpS6ICJ5vhV9EifV1eHqUmDb0J6BR0nSYU3dgXhD1oO9jkTlHRFcMhvmPAp2UpbMnp6Ku+oW4X70kr0getk1NwnHlJVlxEZ8R5qsx1xOGOCLESfXxSkhompEDE9RKMv1eOPMqvRIIwGKuWWlOZF+X1UPQ10Rse4Zm+PchGTOLiNhm/mp3Ng4zfn9FIWD3f4qch4lbvgLhonxP8AiiFaf0uF3vAhOy8mfADwQFwnAdU6EGajTrB2g/8AJJrGxN3+I8SoalpgwGjm71V2ytLiPmInV9UPSEMNEC9zeB9GIhoGRJ4aR/2qxXs+jdpOIOvR9FnW75SRj9TsSX7A3RYNkZjLo2j6ox2e0jbtgf7lRY2RiUYp5yU2n7JteiyLCBdLBsnpF6E2CZgs23/RQaOcm+c9Uqek2Bnj5I37AidYIwIMaiPNwUX4c6o5eq0aFmaco3E6t6O0WRo8cvRL5B4mOKUfvO4SPFJPWMEgRyCS1psi0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data:image/jpeg;base64,/9j/4AAQSkZJRgABAQAAAQABAAD/2wCEAAkGBxQTEhQUExQWFRUXFxcXFxcYGBcXGBgYFBQXFxYXGhgcHiggGBolHBQXITEhJSkrLi4uFx8zODMsNygtLisBCgoKDg0OGxAQGywkHyQsLCwsLCwsLCwsLCwsLCwsLCwsLCwsLCwsLCwsLCwsLCwsLCwsLCwsLCwsLCwsLCwsLP/AABEIAKwBJAMBIgACEQEDEQH/xAAcAAABBQEBAQAAAAAAAAAAAAACAAEDBAUGBwj/xABAEAABAwEEBwYEBQMDAwUAAAABAAIRAwQhMUESUWFxgZGhBROxwdHwBiLh8RQyQlKCYnKiB8LSI7LiJDNTY5L/xAAZAQADAQEBAAAAAAAAAAAAAAAAAQIDBAX/xAAiEQACAgICAgIDAAAAAAAAAAAAAQIREiEDMUFRE2EEIjL/2gAMAwEAAhEDEQA/APEUk8JoQAkkkkCHThMnQMkp6lr2H/puGIBz2rKstQNcCRIGS2qDgYZIiZE+8L04gzas1pY8PDiJdAB/uAPjei7Zso0Q4fqbB1TcuYtMtOqDBHh4rYstv06Wi7EXg7PcrVSvTIcfJ2f+mnb8/wDpn4gfJuGI4Xc16TTeJheC9k1nUa9Oq0/lcCd2YXu1mqtqMbUbeCB1wW/FLVEyRoU2zcdqAO0cVHpQRqwU1fC/IgjbeRG+5aEk7XyApHHC9QAQHM1TGF4gx5clDa+1KNK+rVYwEYFwGvLH9ShjSsvMbEj37uT2uxtrUn03gFjmlrhvHsrmX/FtLCmyrWMyC1hAOc6ToBCiPxfV0obZCATEuqNHGBKwnyw8tGseHk7o8l+IOxn2Wu+i+8tNx1tIlruIVF9C64leh/6ghtqZ32h3Veloh4kEPpuMAzhcXcidS8/LQIvPQryOaOEqT0enxPKO+wH0eVyY0jgYlORjficgD9k3E8lnssYyM0TQRsTBtyM05u8k7AcNOfAwkGm9AWOGISqPP7SEqAfRnghLfd6I1jhBS7y/BPYaBNIZQgDCFKYzCFwE/VAhtAxqTFh1TvRhM8XJDIiwn2UbZ280pPuEcnYEMaB0iTr5IhaHA7tYQFzpu81ZY4jISpY0P+O/tP8AFJIuH7RxKSil6Hs4uE0KQoSF7B5DQCZEmKYhJ0KdABAq5YqgkaU7IMKkEbXIGjcFLvReCS2465xyxuUNmdoyMRdyUNhtuiXSCQ6JjGRn1RCtLjdAOAUpvIeqNSjU+a7f6r1X/T+36dM0iZEfLu0fI3cV4/Zq0Y4EXHbqXTfCvbJsunaCfkiImCamTQMyb/FdMJ07M3G9HsptTG0S57m0xAvcQAIm4k74XMWz4/o306LHWh03uHy0wTn3hx4LgqT6lsd31qqEtkEMn5Ribm/lHKVq2drdLRDYbkNpzOvNYcn5niJ1cf4nmR1jnWiuwGpW0AcGUflu1F5+YnchsXZFFpkNGlm53zOJxvLvMo6NSn3YuGq8jLh0EIfxbS6G6W0Nx1YnBcU+SUntnbDjjFaRphoaZgTz46gUNUNMmMcdfveqr2OOGG0k9FaFKGxpRrgwTvKzNKOX+M6DjZzoXlv5v3GnpB3R0dV504E6167WotkgEG4zqOzFcJ272YaD5b8tN+Gw/tlJyJcDngw/1ckTAcb4xwV7T68k5BHs+SzzDEpaZ1dEbKmXkQrehAj2OKIUrh8vgEskFMp6UYaKkBOqFafRmMbsr54a0TqAuPqUskGLKb5xI9fBM55yHH2FfdRjOOCGnRyDsMdaMkOmUhIEhpPNC07DK1DRB1bp9CnFkbBJi7ajNBizLIbjlv8Aoo+6acJWu6xYG4Tls3pvwQnC73wS+RBiY1Rg/SExbjhzK2K9gaATAu1oPwYiYnaIEhP5UGBlsZGHviphS1q6yzReGnn9E7KRnA+9YhS5lKJU0PeKStOo35dPRJLIdHCFqYhTQhIXsWeW4EMISFKQoyFSZk0CmTlMmSOnQpIAlpVIKtDWFRClpViEDNWzUHPcGgXk/Lv2qbtG3Nc9tJv/ALdPMfqf+p22+4bN6q2DtXQLhH5gWzm2cSPeErNpXFEv5HB1KzseynAOhztEHL19F1tlZP5RA248hnC89s9edHK8X4r0fsWoG0tK9xjE87hC4ZHpwdov3NA0SRGJvHAas1JYrSMtc3C7aSVQoaR/6hAMZbveK2KNoa9gcANo+uag1RcDgJOMjUeFyMWcm8kN2nyGXFG1pdTHWBq4prOGiQRhnKAIRSDT8rgTrkctSr2jswVQRVMjUbhdqIz2rRrVBkAqjHRrBvOxSxrZwXxF2BVs/wAzSXUibnR8zcbnQMNqxPxBGMRtAherwDIdgcjyjzXJdu/C7bzSgOxj9J2f0nokS4nMC1x+3w6hSfixhogjVJ9VTfRc0wRokY4p41z74pNIkui17I4k+Pql+LzBv8fNUm7uMJOdGrhKWKBs022kHERuP0UwrNOM7xM9FlU3viMuKJjiMb/e9JxCzXFRh/dPAYIalsaHDA7I+qyGsJMhMG8DsSwQ7ZqstAvMSNRx55hO6uT7iNwWTp5G/f8AZFSqu3cPNLAdms61GRcZGeI8E76wGV2d49FmuqHWRuvSp1BdAJI95KHBFWaIrtm6ekIzVZN07cfC5Zoe6bwffBFpRjO29LFDtml+LpjXz9Sks3Tbt5FJLBfYWcjCBwUzmoe7XrJnC4ldyjIVhzVGQtEzGUSAhCpS1CQrsxaI0kRQlMkSdMkgAgVJSEkBRBbXwzYtN5ccAFMnSsuEblRJYaJDgNy9P7Kh1FrZAGes7PsuHr0QHgj6c11XYrzI1R4bc1xz2ejxqjXtLboGERds2J+w5FMiMMAB4wlWeQ03wDil2NWEEdMFBqbvZVYkFpFwvAkYoa1OHyR6XoezzDtGLoxVy3i7Ll5J+B+Q+7EYeCr6F5v5KOg8kX5bdSsPpmNQMZQpaEtFRwAu98xvQ9wDlwVt1C6Ql3WrAqDTs5vtjsFlUfMNzhcR6jYuL7T7EfRN97f3QeovjwXqz7P8uwqr+GDpDoOV6ZLijyRrt88E5/tJXbdvfCQALqI0Tjo4tdu1LiCJMH5Tu55JUQ0GBsO5MTIiE5Az53JMbqhIBMZGM9URGoTtlGeCcvbN+PDxCVjocNEa/exC6iLro14wj71uQ0T71hP+Iy9FGyqQRotj8o5oaVNp1dSgdUGNxUZrQbzwHvySpj0WO4acb9xjzTmiyPW/zUIqSco2mPuhLxgIRTDRYEbeH3TqtpNzjmEkqGc4W3piEThKaF6RxkZ93oCFK5qZwVJkNFdwUbmqwWlRuatEzGUSuQmhSFqEhXZi0RwkjIQpkiXUdiHRYAOJK5cYroOxXyYWXL0b8HZ09NoLhP1O73C3Oy2yQMGjVjzWRYwIgX6zBWv2RRGkZM7BcFys70XLRTBwJIGAU3ZY0Tq953IyJmFJSoazd0KlGj6NCyuh195WnaqwLQbwY48llAgGcLlaoVmuAvMpifZBZgDUAvx/KPNbVOleZAnL2SqVkoQ8FXw6HdcULoHsirtMEIGAnLxU9ofqx6T5orKzPBKh3oiNLJVKjYIWhXdCzbb8wY0Yk9M/NJoIlv8AMzb4a15X8XWQMtTwBcYcBvF/UHmvV2MuAGQhec/H9IsrsJ/U2MM2n/yCmfQzlwQMgOXklM/dH3QOafuox8FlaChmi+LzsTlgnVsnyw6povxTCz6OfO/7IAdzPfu9JtIZEXbfCcFGQ4/qCJjoNxjh6oALu59x90wbdh4JPJ/cI2JmEzMg7yp2UPnkeCHusJRO0jF92w+iV/slAUOBqb0HmUyTTGsbpSS2PRz7We/YTFvuCjI2wnDNRXfZyUAwz90nMGpOQfdyITn4AoGVag2IdFXHMB38QgdQPsqlMhwKLwontV51Paqr1rGRhOBXKEo3hRlao5mILd+H2y5YK7f/AE/s4eXTAhZ8rqJt+OrkdLZKOiBcd8XcFLZbZ3bxpXBbZsWi3AcTcudt1NrpNwjVdnkuU7zojT0rwr1KldfzXO9jVXNIkyMiuyszJExwCnyVl4ZmuFxuyTWV2lw8lYtboDjCr9mgF3uEMtGtZCMDdvUtYxgPO9WrFZpT22z6Ixi6SmotohtJlZjbr8VYYxR2N4fMLRdQDW3lFA5UZlpdc5YtvtTg6mGN0jfqgXYmVqWl86QXHVu2A23OpQ46AaPlBde5odfq/MOShs1ijubK6qY0tFo2X9Vz3+onZBqWfTaJdTOl/HB3S/guosDg4AiR/cIVq00wWGRkrStGTls+f6dN+Q98Cp3P13cCr3adkbRrVKclui4gfmwxb0IUbWEYO/7fAkFckpb2aJFZrZzJ4pOadcc/RTnbG2W+ijfV/b0JHgUrAruqDXPH6BHpxGvZj1EKWScQeY870DgQc+J8igYBqTib9uimIGq/cPJTtN97uBDfMhAaQJzG5oPglYyMHX4fdIVGg4Qd8eMDonfQ/qHHSHqEjZjkQf5A9Lk9BslEHXyTKE2Q/t8EkqXsLfoxifcBCG+8PFIu9+ykX+7oXbswEWbY5JBm1Eyqi05z8PJFsKRHonb080JadvL0UxG7w9Et8ckWFFZ5VSr7xV+qdyp1T7uWsGY8iKD1GVNUChK6kcElsZdH8J27u6ovuK5xT2apGGIUzjao04JYyPd6lrb3YM3R7zXJ2+1t+bRO1c5R7eLqeiTeAsWtaXSbyuWMG2d7kkrPSfhe2h9xxyXb0XhgHs34rxL4d7ZNJ7ZvErv7T24HNEEgQokmmVeS0bnanarBpAkTCy/h/tpneEEjG69cH212g6TBWX2X2iab5m5Vi2rKjJJ0z6XZbWtYCFg9p9rl0tdAx6rmux/iAOpD5phZXa3bUkgFRk3oMEtmnZO3DRqi+4mMV2Fo7S0gCDMrxep2hLoN4ldd2Hb/AJQCVMrL09nUPtMAlcl8Ldnue81HGXPcXOOsldNZGd6dHKDPJD8I2cBonIYoSsuLpNnU2f8A6bRenf2q2IJCwPiDtgNwOC4W39r1XH5WmNf0TlOtGKje2TfHVRtS1ksg/K0G4m8TnuIWM1pGXIkeJQF5JJc0362+aEj+nl9lzu2USuY43iSOfgIQPptJvlp1nDqEN2s8weilAIFzzxBHh6pdAAyyz+V8nh5OlOabh+YTqxHmih3755O8SUXd3TPC4eASbBFdlYg4QP5HzU5tDcI6+qjdSJ9+vokaf2uPSENJhZJpg4Ajl90JcNZ5eqBzIF7btxAUYcDgffEhLEdlkNacxy9CmUIA1+PqkjEdmE6kfsZ8k7aQzHj5qWCB9kHdnHFdlmLRHo7FI2nOvqnvGXKUYqlDbBJEJpjXzCAtOsdVYL51dEJbOXvmhMTXoquadXL7KvV93K46jsKgqUd/vgtYyRnJMz6rVA5XKjN6gcxdMWcM4uyFEwwkWoVZHRcoOvR2lpVSlUhXTXBaspJp2dMJKUaZBTK3+zLWXCJwXP0ytLsurDoUcq0a8Mg+1nkETgVSa2Vt9uUwaQdqIKyLM8KYv9Sn/Rsdg1XYIvigPboHI4+SXYMaa1vjTR/DsjHTHms1/ZrJ/qc52YdI34rr+xhF03Ljez3wV0vZloM7/NLk7HB6O4FtFGzvfN5GiDtd8o8U9gtGjS/NoiL3agAuS+MLWRRpMacX6RGxoPmeip1O2i+gKRJEn5rshliMfJZp1s2tYk1qqGtUc79JwzuBuJkYohZ2gYjmZVOz0v2lvMDoQVapgi9xaP8A8+IC5pN32GggBk4ZfqPkn0djXfyJ8UDq7RgRPvPRTC0CcD/j5gKaYrQXd62mN7T5ohQBN88WEKNtrGAHRv8AyUrXF1/yn+LR10ihphZF+HAzHh4hSsa0fqHAypQx11zeY5iCn7szs2BzkmwIi1v7o3/VA6lqMxtnBWg0jKP4keSiqNOsHfBPUoTBlb+TeYPqULxmXgb7x/2hTvcc9HiI81G5t8QL9RHoqFsrspg/rp8k6l/BzqPJJO17Fs57R2p9Hemdu6fVNjcAOf0XURYiN/L6oXNOrwUmiRjPMIw8f1cwiworAHV1HojFI6uv0UpDdRPJNoDUeiMgoHROvr9FG+mdfgp+6OR6pCidZ5fVCdBVmdVpH3CrmkVqlp1nnPgo3NP3WseSjJ8aZluoa1GaS0zS4pu5IxHMwtVyGT4UzJdS2ICxa76Hu4ofw+8+9kqlyoh8BkiQrNGvBlXTZZwaU34Ae5Q+SL7CPFOPQrX2lLNFUqFVWz2f7vQHs46/FJSglQ2uRuy32fadFyP4h7Z7zRYDIaZO+IVZthMYlCezDqKhOGV2aS+RxpIKyPwW/ZrS1t5PDMrBo9kmcSOMLXstia0Y375Kz5ZR8M148vKLT6rqr9NxEYAQ+4cBirpcGgfMBvDv+Kr02gYOdyPkrLKU587usLik7ezpWhhaNTuTT0+RS0q0/meLuB5kBDonMA7QQfFBuA/xPSVNIHZMXzdpO4/MOYMKDSbmJ/ifVSCqcmjp4KdlRxyjaBP+5PokjY79ojiR4lEx5B+Z5H8/uk7GCCTr0BdzJQPJAiHEf0gN8wUgLlO2t1yd5v33Kyy0tw8HHzCx2l2TXDmT1JUjnHXfqh3kFLgh5GrpRgDznwGCjc6dQ3NeesLJc9mdx4+qmovGU3YXjzal8dbDMtVaZ1zwqeiqmdTjua7zU7NvVzB5J+4n9IjXp0z5BNaEQVKf/wBfMJKU0CMhzaknYUcm1pHtvopC87eXon0QMhyPomcW5xzXX2R0MTr8HJxHufVBLNY4EJ9JuXg5FCsRbr8h4lGI1DnKjAnADlCNvIb/AKoYDkbhwPok2mf6EEzdE8/JSin7Ick9B2MaJP0lIUtil7raOUI2jjz9FORWJXrUiMcNSA0Rj4tVos/pBHDzQ6IHoMOhTUgogNMRf0+6d1EbeUqcUNLC/n6pPs7gL/FGX2GJA2ntHAeqRp7+BHopabZ264vR93BzHTyRYgW0Rq6E+CeB+1vVG+cW39VIxzs/fRTZRCWtOtMyi0fu5fRS1Gi43jgAEmtnIcI9Si9B5ANKTgT71QiFluiQOSIUz7P0EqdlNxy5gHxClv7GRMpNwL3DWI9CjFNuRd/l6ojSIF8R/a0+STQSLm9AB1CV/YBMouN2k/l9UzaJzcevkE8xl1u8UToOZ5/VGxaANEXSSeI80TaujcA4bi0f7kTGN1k9ceCI6f6TGOLf/FF+BUM7tGMncyT0KMW8kZ6rtP1QCk83fKeDf+Kf8C85N6c8EqiFsepaDGD93zRyMqP8STkd+iPRWBQe39vMDySdSn9TOflKLiGyFtUxe0xlcEQtTW655qV1lukhhA2H7KJ92DRHH0QqYMJtrnNw4qVrZF5fwY9ViGfqAuxAAlJlNmAYSNzJ8ENCstsoCMHn+L/VJV+7Z/8AEeTUlNfbHZgd072PqmFF2ZPIeirGsbsFYpuviBhqXY00QmmM6kRjPGEDnkZ36pu6FWyBqCBzYwJUqXsbj6K9NpdjAPG/epmiNfA/VWNG7EnfCiaBqCWVlYUJrTrdyHqmaN55DwKsNoA6xuUraG09PRTmh/GyFrhF09fJCHb+M+ilz+ytMpbT09FDkkPFlTSOscki46hzhXe5uxPT0Vao0A4BCkmNxaIXm75buKIO23c/BDpS6ICJ5vhV9EifV1eHqUmDb0J6BR0nSYU3dgXhD1oO9jkTlHRFcMhvmPAp2UpbMnp6Ku+oW4X70kr0getk1NwnHlJVlxEZ8R5qsx1xOGOCLESfXxSkhompEDE9RKMv1eOPMqvRIIwGKuWWlOZF+X1UPQ10Rse4Zm+PchGTOLiNhm/mp3Ng4zfn9FIWD3f4qch4lbvgLhonxP8AiiFaf0uF3vAhOy8mfADwQFwnAdU6EGajTrB2g/8AJJrGxN3+I8SoalpgwGjm71V2ytLiPmInV9UPSEMNEC9zeB9GIhoGRJ4aR/2qxXs+jdpOIOvR9FnW75SRj9TsSX7A3RYNkZjLo2j6ox2e0jbtgf7lRY2RiUYp5yU2n7JteiyLCBdLBsnpF6E2CZgs23/RQaOcm+c9Uqek2Bnj5I37AidYIwIMaiPNwUX4c6o5eq0aFmaco3E6t6O0WRo8cvRL5B4mOKUfvO4SPFJPWMEgRyCS1psi0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data:image/jpeg;base64,/9j/4AAQSkZJRgABAQAAAQABAAD/2wCEAAkGBxQTEhQUExQWFRUXFxcXFxcYGBcXGBgYFBQXFxYXGhgcHiggGBolHBQXITEhJSkrLi4uFx8zODMsNygtLisBCgoKDg0OGxAQGywkHyQsLCwsLCwsLCwsLCwsLCwsLCwsLCwsLCwsLCwsLCwsLCwsLCwsLCwsLCwsLCwsLCwsLP/AABEIAKwBJAMBIgACEQEDEQH/xAAcAAABBQEBAQAAAAAAAAAAAAACAAEDBAUGBwj/xABAEAABAwEEBwYEBQMDAwUAAAABAAIRAwQhMUESUWFxgZGhBROxwdHwBiLh8RQyQlKCYnKiB8LSI7LiJDNTY5L/xAAZAQADAQEBAAAAAAAAAAAAAAAAAQIDBAX/xAAiEQACAgICAgIDAAAAAAAAAAAAAQIREiEDMUFRE2EEIjL/2gAMAwEAAhEDEQA/APEUk8JoQAkkkkCHThMnQMkp6lr2H/puGIBz2rKstQNcCRIGS2qDgYZIiZE+8L04gzas1pY8PDiJdAB/uAPjei7Zso0Q4fqbB1TcuYtMtOqDBHh4rYstv06Wi7EXg7PcrVSvTIcfJ2f+mnb8/wDpn4gfJuGI4Xc16TTeJheC9k1nUa9Oq0/lcCd2YXu1mqtqMbUbeCB1wW/FLVEyRoU2zcdqAO0cVHpQRqwU1fC/IgjbeRG+5aEk7XyApHHC9QAQHM1TGF4gx5clDa+1KNK+rVYwEYFwGvLH9ShjSsvMbEj37uT2uxtrUn03gFjmlrhvHsrmX/FtLCmyrWMyC1hAOc6ToBCiPxfV0obZCATEuqNHGBKwnyw8tGseHk7o8l+IOxn2Wu+i+8tNx1tIlruIVF9C64leh/6ghtqZ32h3Veloh4kEPpuMAzhcXcidS8/LQIvPQryOaOEqT0enxPKO+wH0eVyY0jgYlORjficgD9k3E8lnssYyM0TQRsTBtyM05u8k7AcNOfAwkGm9AWOGISqPP7SEqAfRnghLfd6I1jhBS7y/BPYaBNIZQgDCFKYzCFwE/VAhtAxqTFh1TvRhM8XJDIiwn2UbZ280pPuEcnYEMaB0iTr5IhaHA7tYQFzpu81ZY4jISpY0P+O/tP8AFJIuH7RxKSil6Hs4uE0KQoSF7B5DQCZEmKYhJ0KdABAq5YqgkaU7IMKkEbXIGjcFLvReCS2465xyxuUNmdoyMRdyUNhtuiXSCQ6JjGRn1RCtLjdAOAUpvIeqNSjU+a7f6r1X/T+36dM0iZEfLu0fI3cV4/Zq0Y4EXHbqXTfCvbJsunaCfkiImCamTQMyb/FdMJ07M3G9HsptTG0S57m0xAvcQAIm4k74XMWz4/o306LHWh03uHy0wTn3hx4LgqT6lsd31qqEtkEMn5Ribm/lHKVq2drdLRDYbkNpzOvNYcn5niJ1cf4nmR1jnWiuwGpW0AcGUflu1F5+YnchsXZFFpkNGlm53zOJxvLvMo6NSn3YuGq8jLh0EIfxbS6G6W0Nx1YnBcU+SUntnbDjjFaRphoaZgTz46gUNUNMmMcdfveqr2OOGG0k9FaFKGxpRrgwTvKzNKOX+M6DjZzoXlv5v3GnpB3R0dV504E6167WotkgEG4zqOzFcJ272YaD5b8tN+Gw/tlJyJcDngw/1ckTAcb4xwV7T68k5BHs+SzzDEpaZ1dEbKmXkQrehAj2OKIUrh8vgEskFMp6UYaKkBOqFafRmMbsr54a0TqAuPqUskGLKb5xI9fBM55yHH2FfdRjOOCGnRyDsMdaMkOmUhIEhpPNC07DK1DRB1bp9CnFkbBJi7ajNBizLIbjlv8Aoo+6acJWu6xYG4Tls3pvwQnC73wS+RBiY1Rg/SExbjhzK2K9gaATAu1oPwYiYnaIEhP5UGBlsZGHviphS1q6yzReGnn9E7KRnA+9YhS5lKJU0PeKStOo35dPRJLIdHCFqYhTQhIXsWeW4EMISFKQoyFSZk0CmTlMmSOnQpIAlpVIKtDWFRClpViEDNWzUHPcGgXk/Lv2qbtG3Nc9tJv/ALdPMfqf+p22+4bN6q2DtXQLhH5gWzm2cSPeErNpXFEv5HB1KzseynAOhztEHL19F1tlZP5RA248hnC89s9edHK8X4r0fsWoG0tK9xjE87hC4ZHpwdov3NA0SRGJvHAas1JYrSMtc3C7aSVQoaR/6hAMZbveK2KNoa9gcANo+uag1RcDgJOMjUeFyMWcm8kN2nyGXFG1pdTHWBq4prOGiQRhnKAIRSDT8rgTrkctSr2jswVQRVMjUbhdqIz2rRrVBkAqjHRrBvOxSxrZwXxF2BVs/wAzSXUibnR8zcbnQMNqxPxBGMRtAherwDIdgcjyjzXJdu/C7bzSgOxj9J2f0nokS4nMC1x+3w6hSfixhogjVJ9VTfRc0wRokY4p41z74pNIkui17I4k+Pql+LzBv8fNUm7uMJOdGrhKWKBs022kHERuP0UwrNOM7xM9FlU3viMuKJjiMb/e9JxCzXFRh/dPAYIalsaHDA7I+qyGsJMhMG8DsSwQ7ZqstAvMSNRx55hO6uT7iNwWTp5G/f8AZFSqu3cPNLAdms61GRcZGeI8E76wGV2d49FmuqHWRuvSp1BdAJI95KHBFWaIrtm6ekIzVZN07cfC5Zoe6bwffBFpRjO29LFDtml+LpjXz9Sks3Tbt5FJLBfYWcjCBwUzmoe7XrJnC4ldyjIVhzVGQtEzGUSAhCpS1CQrsxaI0kRQlMkSdMkgAgVJSEkBRBbXwzYtN5ccAFMnSsuEblRJYaJDgNy9P7Kh1FrZAGes7PsuHr0QHgj6c11XYrzI1R4bc1xz2ejxqjXtLboGERds2J+w5FMiMMAB4wlWeQ03wDil2NWEEdMFBqbvZVYkFpFwvAkYoa1OHyR6XoezzDtGLoxVy3i7Ll5J+B+Q+7EYeCr6F5v5KOg8kX5bdSsPpmNQMZQpaEtFRwAu98xvQ9wDlwVt1C6Ql3WrAqDTs5vtjsFlUfMNzhcR6jYuL7T7EfRN97f3QeovjwXqz7P8uwqr+GDpDoOV6ZLijyRrt88E5/tJXbdvfCQALqI0Tjo4tdu1LiCJMH5Tu55JUQ0GBsO5MTIiE5Az53JMbqhIBMZGM9URGoTtlGeCcvbN+PDxCVjocNEa/exC6iLro14wj71uQ0T71hP+Iy9FGyqQRotj8o5oaVNp1dSgdUGNxUZrQbzwHvySpj0WO4acb9xjzTmiyPW/zUIqSco2mPuhLxgIRTDRYEbeH3TqtpNzjmEkqGc4W3piEThKaF6RxkZ93oCFK5qZwVJkNFdwUbmqwWlRuatEzGUSuQmhSFqEhXZi0RwkjIQpkiXUdiHRYAOJK5cYroOxXyYWXL0b8HZ09NoLhP1O73C3Oy2yQMGjVjzWRYwIgX6zBWv2RRGkZM7BcFys70XLRTBwJIGAU3ZY0Tq953IyJmFJSoazd0KlGj6NCyuh195WnaqwLQbwY48llAgGcLlaoVmuAvMpifZBZgDUAvx/KPNbVOleZAnL2SqVkoQ8FXw6HdcULoHsirtMEIGAnLxU9ofqx6T5orKzPBKh3oiNLJVKjYIWhXdCzbb8wY0Yk9M/NJoIlv8AMzb4a15X8XWQMtTwBcYcBvF/UHmvV2MuAGQhec/H9IsrsJ/U2MM2n/yCmfQzlwQMgOXklM/dH3QOafuox8FlaChmi+LzsTlgnVsnyw6povxTCz6OfO/7IAdzPfu9JtIZEXbfCcFGQ4/qCJjoNxjh6oALu59x90wbdh4JPJ/cI2JmEzMg7yp2UPnkeCHusJRO0jF92w+iV/slAUOBqb0HmUyTTGsbpSS2PRz7We/YTFvuCjI2wnDNRXfZyUAwz90nMGpOQfdyITn4AoGVag2IdFXHMB38QgdQPsqlMhwKLwontV51Paqr1rGRhOBXKEo3hRlao5mILd+H2y5YK7f/AE/s4eXTAhZ8rqJt+OrkdLZKOiBcd8XcFLZbZ3bxpXBbZsWi3AcTcudt1NrpNwjVdnkuU7zojT0rwr1KldfzXO9jVXNIkyMiuyszJExwCnyVl4ZmuFxuyTWV2lw8lYtboDjCr9mgF3uEMtGtZCMDdvUtYxgPO9WrFZpT22z6Ixi6SmotohtJlZjbr8VYYxR2N4fMLRdQDW3lFA5UZlpdc5YtvtTg6mGN0jfqgXYmVqWl86QXHVu2A23OpQ46AaPlBde5odfq/MOShs1ijubK6qY0tFo2X9Vz3+onZBqWfTaJdTOl/HB3S/guosDg4AiR/cIVq00wWGRkrStGTls+f6dN+Q98Cp3P13cCr3adkbRrVKclui4gfmwxb0IUbWEYO/7fAkFckpb2aJFZrZzJ4pOadcc/RTnbG2W+ijfV/b0JHgUrAruqDXPH6BHpxGvZj1EKWScQeY870DgQc+J8igYBqTib9uimIGq/cPJTtN97uBDfMhAaQJzG5oPglYyMHX4fdIVGg4Qd8eMDonfQ/qHHSHqEjZjkQf5A9Lk9BslEHXyTKE2Q/t8EkqXsLfoxifcBCG+8PFIu9+ykX+7oXbswEWbY5JBm1Eyqi05z8PJFsKRHonb080JadvL0UxG7w9Et8ckWFFZ5VSr7xV+qdyp1T7uWsGY8iKD1GVNUChK6kcElsZdH8J27u6ovuK5xT2apGGIUzjao04JYyPd6lrb3YM3R7zXJ2+1t+bRO1c5R7eLqeiTeAsWtaXSbyuWMG2d7kkrPSfhe2h9xxyXb0XhgHs34rxL4d7ZNJ7ZvErv7T24HNEEgQokmmVeS0bnanarBpAkTCy/h/tpneEEjG69cH212g6TBWX2X2iab5m5Vi2rKjJJ0z6XZbWtYCFg9p9rl0tdAx6rmux/iAOpD5phZXa3bUkgFRk3oMEtmnZO3DRqi+4mMV2Fo7S0gCDMrxep2hLoN4ldd2Hb/AJQCVMrL09nUPtMAlcl8Ldnue81HGXPcXOOsldNZGd6dHKDPJD8I2cBonIYoSsuLpNnU2f8A6bRenf2q2IJCwPiDtgNwOC4W39r1XH5WmNf0TlOtGKje2TfHVRtS1ksg/K0G4m8TnuIWM1pGXIkeJQF5JJc0362+aEj+nl9lzu2USuY43iSOfgIQPptJvlp1nDqEN2s8weilAIFzzxBHh6pdAAyyz+V8nh5OlOabh+YTqxHmih3755O8SUXd3TPC4eASbBFdlYg4QP5HzU5tDcI6+qjdSJ9+vokaf2uPSENJhZJpg4Ajl90JcNZ5eqBzIF7btxAUYcDgffEhLEdlkNacxy9CmUIA1+PqkjEdmE6kfsZ8k7aQzHj5qWCB9kHdnHFdlmLRHo7FI2nOvqnvGXKUYqlDbBJEJpjXzCAtOsdVYL51dEJbOXvmhMTXoquadXL7KvV93K46jsKgqUd/vgtYyRnJMz6rVA5XKjN6gcxdMWcM4uyFEwwkWoVZHRcoOvR2lpVSlUhXTXBaspJp2dMJKUaZBTK3+zLWXCJwXP0ytLsurDoUcq0a8Mg+1nkETgVSa2Vt9uUwaQdqIKyLM8KYv9Sn/Rsdg1XYIvigPboHI4+SXYMaa1vjTR/DsjHTHms1/ZrJ/qc52YdI34rr+xhF03Ljez3wV0vZloM7/NLk7HB6O4FtFGzvfN5GiDtd8o8U9gtGjS/NoiL3agAuS+MLWRRpMacX6RGxoPmeip1O2i+gKRJEn5rshliMfJZp1s2tYk1qqGtUc79JwzuBuJkYohZ2gYjmZVOz0v2lvMDoQVapgi9xaP8A8+IC5pN32GggBk4ZfqPkn0djXfyJ8UDq7RgRPvPRTC0CcD/j5gKaYrQXd62mN7T5ohQBN88WEKNtrGAHRv8AyUrXF1/yn+LR10ihphZF+HAzHh4hSsa0fqHAypQx11zeY5iCn7szs2BzkmwIi1v7o3/VA6lqMxtnBWg0jKP4keSiqNOsHfBPUoTBlb+TeYPqULxmXgb7x/2hTvcc9HiI81G5t8QL9RHoqFsrspg/rp8k6l/BzqPJJO17Fs57R2p9Hemdu6fVNjcAOf0XURYiN/L6oXNOrwUmiRjPMIw8f1cwiworAHV1HojFI6uv0UpDdRPJNoDUeiMgoHROvr9FG+mdfgp+6OR6pCidZ5fVCdBVmdVpH3CrmkVqlp1nnPgo3NP3WseSjJ8aZluoa1GaS0zS4pu5IxHMwtVyGT4UzJdS2ICxa76Hu4ofw+8+9kqlyoh8BkiQrNGvBlXTZZwaU34Ae5Q+SL7CPFOPQrX2lLNFUqFVWz2f7vQHs46/FJSglQ2uRuy32fadFyP4h7Z7zRYDIaZO+IVZthMYlCezDqKhOGV2aS+RxpIKyPwW/ZrS1t5PDMrBo9kmcSOMLXstia0Y375Kz5ZR8M148vKLT6rqr9NxEYAQ+4cBirpcGgfMBvDv+Kr02gYOdyPkrLKU587usLik7ezpWhhaNTuTT0+RS0q0/meLuB5kBDonMA7QQfFBuA/xPSVNIHZMXzdpO4/MOYMKDSbmJ/ifVSCqcmjp4KdlRxyjaBP+5PokjY79ojiR4lEx5B+Z5H8/uk7GCCTr0BdzJQPJAiHEf0gN8wUgLlO2t1yd5v33Kyy0tw8HHzCx2l2TXDmT1JUjnHXfqh3kFLgh5GrpRgDznwGCjc6dQ3NeesLJc9mdx4+qmovGU3YXjzal8dbDMtVaZ1zwqeiqmdTjua7zU7NvVzB5J+4n9IjXp0z5BNaEQVKf/wBfMJKU0CMhzaknYUcm1pHtvopC87eXon0QMhyPomcW5xzXX2R0MTr8HJxHufVBLNY4EJ9JuXg5FCsRbr8h4lGI1DnKjAnADlCNvIb/AKoYDkbhwPok2mf6EEzdE8/JSin7Ick9B2MaJP0lIUtil7raOUI2jjz9FORWJXrUiMcNSA0Rj4tVos/pBHDzQ6IHoMOhTUgogNMRf0+6d1EbeUqcUNLC/n6pPs7gL/FGX2GJA2ntHAeqRp7+BHopabZ264vR93BzHTyRYgW0Rq6E+CeB+1vVG+cW39VIxzs/fRTZRCWtOtMyi0fu5fRS1Gi43jgAEmtnIcI9Si9B5ANKTgT71QiFluiQOSIUz7P0EqdlNxy5gHxClv7GRMpNwL3DWI9CjFNuRd/l6ojSIF8R/a0+STQSLm9AB1CV/YBMouN2k/l9UzaJzcevkE8xl1u8UToOZ5/VGxaANEXSSeI80TaujcA4bi0f7kTGN1k9ceCI6f6TGOLf/FF+BUM7tGMncyT0KMW8kZ6rtP1QCk83fKeDf+Kf8C85N6c8EqiFsepaDGD93zRyMqP8STkd+iPRWBQe39vMDySdSn9TOflKLiGyFtUxe0xlcEQtTW655qV1lukhhA2H7KJ92DRHH0QqYMJtrnNw4qVrZF5fwY9ViGfqAuxAAlJlNmAYSNzJ8ENCstsoCMHn+L/VJV+7Z/8AEeTUlNfbHZgd072PqmFF2ZPIeirGsbsFYpuviBhqXY00QmmM6kRjPGEDnkZ36pu6FWyBqCBzYwJUqXsbj6K9NpdjAPG/epmiNfA/VWNG7EnfCiaBqCWVlYUJrTrdyHqmaN55DwKsNoA6xuUraG09PRTmh/GyFrhF09fJCHb+M+ilz+ytMpbT09FDkkPFlTSOscki46hzhXe5uxPT0Vao0A4BCkmNxaIXm75buKIO23c/BDpS6ICJ5vhV9EifV1eHqUmDb0J6BR0nSYU3dgXhD1oO9jkTlHRFcMhvmPAp2UpbMnp6Ku+oW4X70kr0getk1NwnHlJVlxEZ8R5qsx1xOGOCLESfXxSkhompEDE9RKMv1eOPMqvRIIwGKuWWlOZF+X1UPQ10Rse4Zm+PchGTOLiNhm/mp3Ng4zfn9FIWD3f4qch4lbvgLhonxP8AiiFaf0uF3vAhOy8mfADwQFwnAdU6EGajTrB2g/8AJJrGxN3+I8SoalpgwGjm71V2ytLiPmInV9UPSEMNEC9zeB9GIhoGRJ4aR/2qxXs+jdpOIOvR9FnW75SRj9TsSX7A3RYNkZjLo2j6ox2e0jbtgf7lRY2RiUYp5yU2n7JteiyLCBdLBsnpF6E2CZgs23/RQaOcm+c9Uqek2Bnj5I37AidYIwIMaiPNwUX4c6o5eq0aFmaco3E6t6O0WRo8cvRL5B4mOKUfvO4SPFJPWMEgRyCS1psi0f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0" name="Picture 10" descr="http://mentalfloss.com/sites/default/files/styles/article_640x430/public/812671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7"/>
          <a:stretch/>
        </p:blipFill>
        <p:spPr bwMode="auto">
          <a:xfrm>
            <a:off x="6205897" y="3742750"/>
            <a:ext cx="2405060" cy="196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4.bp.blogspot.com/-jR_fw9pxU0A/TsK3272UDwI/AAAAAAAABSA/Q26Go932dfE/s1600/secrets%252520gir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747" y="990600"/>
            <a:ext cx="1999807" cy="259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3400" y="5933089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B0F0"/>
                </a:solidFill>
              </a:rPr>
              <a:t>QUESTIONS</a:t>
            </a:r>
            <a:r>
              <a:rPr lang="en-US" sz="2000" b="1" dirty="0" smtClean="0">
                <a:solidFill>
                  <a:srgbClr val="00B0F0"/>
                </a:solidFill>
              </a:rPr>
              <a:t>: WHAT WOULD BE A SITUATION WHERE YOU WOULD KNOCK </a:t>
            </a:r>
          </a:p>
          <a:p>
            <a:r>
              <a:rPr lang="en-US" sz="2000" b="1" dirty="0" smtClean="0">
                <a:solidFill>
                  <a:srgbClr val="00B0F0"/>
                </a:solidFill>
              </a:rPr>
              <a:t>ON WOOD? HAVE YOU EVER KNOCKED ON WOOD?</a:t>
            </a:r>
            <a:endParaRPr lang="en-US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27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253</TotalTime>
  <Words>811</Words>
  <Application>Microsoft Office PowerPoint</Application>
  <PresentationFormat>Экран (4:3)</PresentationFormat>
  <Paragraphs>88</Paragraphs>
  <Slides>12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Horizon</vt:lpstr>
      <vt:lpstr>SUPERSTITIONS</vt:lpstr>
      <vt:lpstr>Discussion questions</vt:lpstr>
      <vt:lpstr>1. FRIDAY THE 13TH </vt:lpstr>
      <vt:lpstr>2. WALKING UNDER A Ladder</vt:lpstr>
      <vt:lpstr>3. Spilling salt </vt:lpstr>
      <vt:lpstr>4. Black cats CROSSING YOUR PATH</vt:lpstr>
      <vt:lpstr>5. BREAKING A MIRROR</vt:lpstr>
      <vt:lpstr>6. OPENING AN UMBRELLA INSIDE</vt:lpstr>
      <vt:lpstr>7. KNOCKING ON WOOD</vt:lpstr>
      <vt:lpstr>8. CROSSING YOUR FINGERS</vt:lpstr>
      <vt:lpstr>OTHER SUPERSTITIONS</vt:lpstr>
      <vt:lpstr>Which one do I use???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SUPERSTITIONS</dc:title>
  <dc:creator>Sandoval</dc:creator>
  <cp:lastModifiedBy>Учитель</cp:lastModifiedBy>
  <cp:revision>21</cp:revision>
  <cp:lastPrinted>2014-03-08T21:40:36Z</cp:lastPrinted>
  <dcterms:created xsi:type="dcterms:W3CDTF">2014-03-06T16:03:47Z</dcterms:created>
  <dcterms:modified xsi:type="dcterms:W3CDTF">2014-10-30T05:30:17Z</dcterms:modified>
</cp:coreProperties>
</file>