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308" r:id="rId8"/>
    <p:sldId id="262" r:id="rId9"/>
    <p:sldId id="280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4" r:id="rId19"/>
    <p:sldId id="273" r:id="rId20"/>
    <p:sldId id="275" r:id="rId21"/>
    <p:sldId id="276" r:id="rId22"/>
    <p:sldId id="290" r:id="rId23"/>
    <p:sldId id="291" r:id="rId24"/>
    <p:sldId id="301" r:id="rId25"/>
    <p:sldId id="302" r:id="rId26"/>
    <p:sldId id="304" r:id="rId27"/>
    <p:sldId id="305" r:id="rId28"/>
    <p:sldId id="289" r:id="rId29"/>
    <p:sldId id="292" r:id="rId30"/>
    <p:sldId id="306" r:id="rId31"/>
    <p:sldId id="307" r:id="rId32"/>
    <p:sldId id="296" r:id="rId33"/>
    <p:sldId id="293" r:id="rId34"/>
    <p:sldId id="297" r:id="rId35"/>
    <p:sldId id="288" r:id="rId36"/>
    <p:sldId id="278" r:id="rId37"/>
    <p:sldId id="279" r:id="rId38"/>
    <p:sldId id="281" r:id="rId39"/>
    <p:sldId id="282" r:id="rId40"/>
    <p:sldId id="283" r:id="rId41"/>
    <p:sldId id="284" r:id="rId42"/>
    <p:sldId id="285" r:id="rId43"/>
    <p:sldId id="309" r:id="rId44"/>
    <p:sldId id="286" r:id="rId45"/>
    <p:sldId id="294" r:id="rId46"/>
    <p:sldId id="295" r:id="rId47"/>
    <p:sldId id="298" r:id="rId48"/>
    <p:sldId id="299" r:id="rId49"/>
    <p:sldId id="300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4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550F6-7CD5-4075-995C-7E4DB453457A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7FBB-CA94-401B-AAFC-1F35D2DB4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CFF4-6831-4587-A20A-70016E466696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56B3-297C-40F0-AB69-A3D017EF6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CBC4F-F6CE-431C-9546-259C9233146C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1CCB-C979-406F-933D-C623999CC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465C-2CC4-49B6-921B-F4F29CBA7487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139E7-1DD0-4141-A68D-3B9D29A3E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D42B7-B264-47D0-8094-750C72558DA9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50A2-CCFF-45A7-893E-DC1BEF06E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F220-B196-406B-83C8-3430D6D14784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8CCAB-5425-461C-95AE-E11A22E19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72975-E0C0-4251-840D-80AAEB4D52E1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FEC8-2031-452B-98C2-A0B43B690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A1051-8849-4BBD-AB57-A5B07EC889C4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E870-6F13-49B9-B4F8-B1ED17A1D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98E9F-3098-4DA5-AE97-4AFF35F63D9F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90DC3-2640-4180-A113-AFEE42D4C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085B1-1AFB-4F77-9EA9-E5DD072298FD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BA2F-2033-40C5-A785-D3B304028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8B55-0F3B-49F1-B43C-B2C9A083766E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F016A-4DD1-4CFB-9F2B-51B7621AE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5896AD-6470-4DB0-937E-7A6FFAC5C54E}" type="datetimeFigureOut">
              <a:rPr lang="ru-RU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877D9A-FE15-4B89-A519-A1B13111E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5" descr="100_2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700213"/>
            <a:ext cx="3027362" cy="2268537"/>
          </a:xfrm>
          <a:prstGeom prst="round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314" name="Рисунок 6" descr="Изображение 5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700213"/>
            <a:ext cx="3024187" cy="2268537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0"/>
            <a:ext cx="5184576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МАОУ  детский сад № 210 </a:t>
            </a:r>
            <a:r>
              <a:rPr lang="ru-RU" sz="40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«ЛАДУШКИ»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C00000"/>
                </a:solidFill>
                <a:latin typeface="+mn-lt"/>
                <a:cs typeface="+mn-cs"/>
              </a:rPr>
              <a:t>г.о.Тольятти</a:t>
            </a:r>
            <a:endParaRPr lang="ru-RU" sz="40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316" name="TextBox 8"/>
          <p:cNvSpPr txBox="1">
            <a:spLocks noChangeArrowheads="1"/>
          </p:cNvSpPr>
          <p:nvPr/>
        </p:nvSpPr>
        <p:spPr bwMode="auto">
          <a:xfrm>
            <a:off x="1619250" y="4221163"/>
            <a:ext cx="60483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sz="3200" b="1">
                <a:solidFill>
                  <a:srgbClr val="7030A0"/>
                </a:solidFill>
                <a:latin typeface="Constantia" pitchFamily="18" charset="0"/>
              </a:rPr>
              <a:t>«Предметно – развивающая среда»</a:t>
            </a:r>
          </a:p>
          <a:p>
            <a:pPr algn="ctr"/>
            <a:endParaRPr lang="ru-RU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r>
              <a:rPr lang="ru-RU">
                <a:solidFill>
                  <a:srgbClr val="7030A0"/>
                </a:solidFill>
                <a:latin typeface="Constantia" pitchFamily="18" charset="0"/>
              </a:rPr>
              <a:t>Воспитатель </a:t>
            </a:r>
          </a:p>
          <a:p>
            <a:pPr algn="ctr"/>
            <a:r>
              <a:rPr lang="ru-RU" sz="2000">
                <a:solidFill>
                  <a:srgbClr val="7030A0"/>
                </a:solidFill>
                <a:latin typeface="Constantia" pitchFamily="18" charset="0"/>
              </a:rPr>
              <a:t>Дурманова Любовь Васильевна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Constantia" pitchFamily="18" charset="0"/>
              </a:rPr>
              <a:t>2014 – 2015 учебный год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3932238" y="3500438"/>
            <a:ext cx="11763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>
                <a:solidFill>
                  <a:srgbClr val="7030A0"/>
                </a:solidFill>
                <a:latin typeface="Constantia" pitchFamily="18" charset="0"/>
              </a:rPr>
              <a:t>Тема: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1506" name="Рисунок 2" descr="100_2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613275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Рисунок 4" descr="рассказ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76872"/>
            <a:ext cx="3960813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2530" name="Рисунок 4" descr="100_23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933825"/>
            <a:ext cx="3648075" cy="27336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hardEdge"/>
            <a:contourClr>
              <a:srgbClr val="C0C0C0"/>
            </a:contourClr>
          </a:sp3d>
        </p:spPr>
      </p:pic>
      <p:pic>
        <p:nvPicPr>
          <p:cNvPr id="22531" name="Рисунок 5" descr="100_23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770312" cy="28257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  <p:pic>
        <p:nvPicPr>
          <p:cNvPr id="22532" name="Рисунок 6" descr="побед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981075"/>
            <a:ext cx="4968875" cy="28051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0" y="0"/>
            <a:ext cx="89646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3554" name="Рисунок 2" descr="100_23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557338"/>
            <a:ext cx="2608262" cy="45847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coolSlant"/>
            <a:contourClr>
              <a:srgbClr val="C0C0C0"/>
            </a:contourClr>
          </a:sp3d>
        </p:spPr>
      </p:pic>
      <p:pic>
        <p:nvPicPr>
          <p:cNvPr id="23555" name="Рисунок 3" descr="100_23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5426075" cy="47847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4578" name="Рисунок 2" descr="100_23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61262" cy="491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5602" name="Рисунок 3" descr="100_23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3240088" cy="5137150"/>
          </a:xfrm>
          <a:prstGeom prst="rect">
            <a:avLst/>
          </a:prstGeom>
          <a:ln w="5715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Рисунок 4" descr="100_23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268413"/>
            <a:ext cx="3960813" cy="5065712"/>
          </a:xfrm>
          <a:prstGeom prst="rect">
            <a:avLst/>
          </a:prstGeom>
          <a:ln w="5715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6626" name="Рисунок 2" descr="100_23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816350" cy="2620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Рисунок 3" descr="100_23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052513"/>
            <a:ext cx="3600450" cy="26987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Рисунок 5" descr="100_24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860800"/>
            <a:ext cx="3744912" cy="28067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29" name="Рисунок 6" descr="100_24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05064"/>
            <a:ext cx="3528392" cy="26428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7650" name="Рисунок 2" descr="Изображение 7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4248150" cy="318611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1" name="Рисунок 3" descr="Изображение 7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196975"/>
            <a:ext cx="3543300" cy="5256213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2" name="Рисунок 4" descr="Изображение 69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24400"/>
            <a:ext cx="1438275" cy="1917700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7653" name="Рисунок 6" descr="Изображение 67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1" y="4724400"/>
            <a:ext cx="1367655" cy="1825031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7654" name="Рисунок 7" descr="Изображение 67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4797425"/>
            <a:ext cx="1335088" cy="1779588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«Социально-коммуникативное развитие»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28674" name="Рисунок 2" descr="100_23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4997450" cy="3743325"/>
          </a:xfrm>
          <a:prstGeom prst="round2Diag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8675" name="Рисунок 4" descr="100_24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700213"/>
            <a:ext cx="3313112" cy="2482850"/>
          </a:xfrm>
          <a:prstGeom prst="round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6" name="Рисунок 5" descr="100_24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4292600"/>
            <a:ext cx="3171825" cy="237648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«Социально-коммуникативное развитие»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29698" name="Рисунок 2" descr="100_24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76475"/>
            <a:ext cx="4902200" cy="3673475"/>
          </a:xfrm>
          <a:prstGeom prst="snip2Diag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9699" name="Рисунок 3" descr="100_24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84784"/>
            <a:ext cx="3097213" cy="2319338"/>
          </a:xfrm>
          <a:prstGeom prst="round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9700" name="Рисунок 4" descr="100_24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4149725"/>
            <a:ext cx="3384550" cy="2535238"/>
          </a:xfrm>
          <a:prstGeom prst="round2Diag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«Социально-коммуникативное развитие»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30722" name="Рисунок 2" descr="100_24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826000" cy="4751387"/>
          </a:xfrm>
          <a:prstGeom prst="round2Diag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23" name="Рисунок 4" descr="100_24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773238"/>
            <a:ext cx="2882900" cy="2160587"/>
          </a:xfrm>
          <a:prstGeom prst="flowChartAlternateProcess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0724" name="Рисунок 5" descr="100_24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4221163"/>
            <a:ext cx="3024188" cy="2265362"/>
          </a:xfrm>
          <a:prstGeom prst="flowChartAlternateProcess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4338" name="Рисунок 2" descr="Изображение 5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33056"/>
            <a:ext cx="3671888" cy="2754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339" name="Рисунок 3" descr="Изображение 5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992563" cy="40322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0" name="Рисунок 7" descr="Изображение 5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80728"/>
            <a:ext cx="3743325" cy="28082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«Социально-коммуникативное развитие»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31746" name="Рисунок 2" descr="100_24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636912"/>
            <a:ext cx="4613275" cy="3457575"/>
          </a:xfrm>
          <a:prstGeom prst="snip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47" name="Рисунок 3" descr="100_24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554413" cy="4745037"/>
          </a:xfrm>
          <a:prstGeom prst="snip1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«Социально-коммуникативное развитие»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32770" name="Рисунок 2" descr="100_24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3168650" cy="2374900"/>
          </a:xfrm>
          <a:prstGeom prst="flowChartProcess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1" name="Рисунок 3" descr="100_239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997450" cy="4103687"/>
          </a:xfrm>
          <a:prstGeom prst="snip2Diag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32772" name="Рисунок 4" descr="100_24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437112"/>
            <a:ext cx="2951163" cy="2211388"/>
          </a:xfrm>
          <a:prstGeom prst="flowChartProcess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33794" name="Рисунок 3" descr="Изображение 7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5435600" cy="4967287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795" name="Рисунок 4" descr="100_23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3192463" cy="239236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3796" name="Рисунок 5" descr="100_23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4149725"/>
            <a:ext cx="3074987" cy="2303463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34818" name="Рисунок 3" descr="Изображение 7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196975"/>
            <a:ext cx="3933825" cy="5327650"/>
          </a:xfrm>
          <a:prstGeom prst="rect">
            <a:avLst/>
          </a:prstGeom>
          <a:ln w="28575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19" name="Рисунок 4" descr="Изображение 7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752975" cy="5472112"/>
          </a:xfrm>
          <a:prstGeom prst="rect">
            <a:avLst/>
          </a:prstGeom>
          <a:ln w="28575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0" y="260350"/>
            <a:ext cx="914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4800">
              <a:latin typeface="Constantia" pitchFamily="18" charset="0"/>
            </a:endParaRPr>
          </a:p>
        </p:txBody>
      </p:sp>
      <p:pic>
        <p:nvPicPr>
          <p:cNvPr id="35842" name="Рисунок 4" descr="Изображение2 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84313"/>
            <a:ext cx="7056437" cy="5026025"/>
          </a:xfrm>
          <a:prstGeom prst="rect">
            <a:avLst/>
          </a:prstGeom>
          <a:noFill/>
          <a:ln w="57150">
            <a:solidFill>
              <a:srgbClr val="00B050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0" y="188913"/>
            <a:ext cx="9144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36866" name="Рисунок 2" descr="Изображение2 0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66349">
            <a:off x="5168900" y="1314450"/>
            <a:ext cx="3740150" cy="2805113"/>
          </a:xfrm>
          <a:prstGeom prst="snip2Diag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6867" name="Рисунок 3" descr="Изображение2 0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84556">
            <a:off x="237086" y="1246145"/>
            <a:ext cx="3687762" cy="2765425"/>
          </a:xfrm>
          <a:prstGeom prst="snip2Diag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6868" name="Рисунок 4" descr="Изображение2 0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41763"/>
            <a:ext cx="3887787" cy="2916237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0" y="26035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37890" name="Рисунок 2" descr="Изображение2 0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176712" cy="4248150"/>
          </a:xfrm>
          <a:prstGeom prst="round2Diag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7891" name="Рисунок 3" descr="Изображение2 0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4248150" cy="4319587"/>
          </a:xfrm>
          <a:prstGeom prst="round2Diag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0" y="188913"/>
            <a:ext cx="9144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38914" name="Рисунок 4" descr="Изображение2 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716016" cy="3537012"/>
          </a:xfrm>
          <a:prstGeom prst="dodecagon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8915" name="Рисунок 5" descr="Изображение2 0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6170" y="2636912"/>
            <a:ext cx="5147830" cy="3861755"/>
          </a:xfrm>
          <a:prstGeom prst="hexagon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dirty="0">
                <a:solidFill>
                  <a:srgbClr val="0070C0"/>
                </a:solidFill>
                <a:latin typeface="+mn-lt"/>
                <a:cs typeface="+mn-cs"/>
              </a:rPr>
              <a:t>«Речевое развитие»</a:t>
            </a:r>
            <a:endParaRPr lang="ru-RU" sz="5400" dirty="0">
              <a:latin typeface="+mn-lt"/>
              <a:cs typeface="+mn-cs"/>
            </a:endParaRPr>
          </a:p>
        </p:txBody>
      </p:sp>
      <p:pic>
        <p:nvPicPr>
          <p:cNvPr id="39938" name="Рисунок 2" descr="Изображение 7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4249738" cy="5516563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9939" name="Рисунок 3" descr="Изображение 7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321175" cy="5373687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>
              <a:latin typeface="Constantia" pitchFamily="18" charset="0"/>
            </a:endParaRPr>
          </a:p>
        </p:txBody>
      </p:sp>
      <p:pic>
        <p:nvPicPr>
          <p:cNvPr id="40962" name="Рисунок 3" descr="Изображение 7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4870450" cy="4895850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0963" name="Рисунок 4" descr="Изображение 7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125538"/>
            <a:ext cx="3725862" cy="4967287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179388" y="0"/>
            <a:ext cx="896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6386" name="Рисунок 4" descr="Изображение 5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897438" cy="4824413"/>
          </a:xfrm>
          <a:prstGeom prst="snip2Diag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387" name="Рисунок 5" descr="Изображение 5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196975"/>
            <a:ext cx="3648075" cy="3024188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8" name="Рисунок 6" descr="Изображение 5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365625"/>
            <a:ext cx="3024188" cy="226695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4400">
              <a:latin typeface="Constantia" pitchFamily="18" charset="0"/>
            </a:endParaRPr>
          </a:p>
        </p:txBody>
      </p:sp>
      <p:pic>
        <p:nvPicPr>
          <p:cNvPr id="41986" name="Рисунок 6" descr="Изображение2 0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960813" cy="283527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7" name="Рисунок 7" descr="Изображение2 0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765175"/>
            <a:ext cx="3960812" cy="2862263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1988" name="Рисунок 8" descr="Изображение2 0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3789363"/>
            <a:ext cx="4391025" cy="2862262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0070C0"/>
                </a:solidFill>
                <a:latin typeface="Constantia" pitchFamily="18" charset="0"/>
              </a:rPr>
              <a:t>«Речевое развитие»</a:t>
            </a:r>
            <a:endParaRPr lang="ru-RU" sz="5400" dirty="0">
              <a:latin typeface="Constantia" pitchFamily="18" charset="0"/>
            </a:endParaRPr>
          </a:p>
        </p:txBody>
      </p:sp>
      <p:pic>
        <p:nvPicPr>
          <p:cNvPr id="43010" name="Рисунок 5" descr="Изображение2 0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3743325" cy="2592388"/>
          </a:xfrm>
          <a:prstGeom prst="snip2Diag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3011" name="Рисунок 6" descr="Изображение2 0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052513"/>
            <a:ext cx="3889375" cy="2565400"/>
          </a:xfrm>
          <a:prstGeom prst="round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3012" name="Рисунок 7" descr="Изображение2 0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860800"/>
            <a:ext cx="3889375" cy="2646363"/>
          </a:xfrm>
          <a:prstGeom prst="snip2Diag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3013" name="Рисунок 8" descr="Изображение2 08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860800"/>
            <a:ext cx="3671887" cy="2754313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«Физическое развитие»</a:t>
            </a:r>
          </a:p>
        </p:txBody>
      </p:sp>
      <p:pic>
        <p:nvPicPr>
          <p:cNvPr id="45058" name="Рисунок 2" descr="P12205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4105275" cy="547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0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268413"/>
            <a:ext cx="3352800" cy="2513012"/>
          </a:xfrm>
          <a:prstGeom prst="snip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Содержимое 3" descr="Изображение 0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933825"/>
            <a:ext cx="3649662" cy="2733675"/>
          </a:xfrm>
          <a:prstGeom prst="snip2Diag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«Физическое развитие»</a:t>
            </a:r>
          </a:p>
        </p:txBody>
      </p:sp>
      <p:pic>
        <p:nvPicPr>
          <p:cNvPr id="46082" name="Рисунок 2" descr="Изображение 7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3960813" cy="52800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3" name="Рисунок 5" descr="Изображение 7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476750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«Физическое развитие»</a:t>
            </a:r>
          </a:p>
        </p:txBody>
      </p:sp>
      <p:pic>
        <p:nvPicPr>
          <p:cNvPr id="47106" name="Рисунок 4" descr="Изображение 7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4105275" cy="51689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7" name="Рисунок 5" descr="Изображение 7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875"/>
            <a:ext cx="4248150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15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3489325" cy="2614613"/>
          </a:xfrm>
          <a:prstGeom prst="snip2Diag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Рисунок 2" descr="100_15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954463"/>
            <a:ext cx="2176463" cy="2714625"/>
          </a:xfrm>
          <a:prstGeom prst="round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Содержимое 3" descr="100_16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933056"/>
            <a:ext cx="2376487" cy="2663825"/>
          </a:xfrm>
          <a:prstGeom prst="snip2Diag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Рисунок 4" descr="100_159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052736"/>
            <a:ext cx="4032250" cy="2697163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100_16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1052513"/>
            <a:ext cx="3481387" cy="260826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«Физическое развитие»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4" descr="C:\Documents and Settings\Администратор\Мои документы\фото\дипломы\Изображение 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773238"/>
            <a:ext cx="3925888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155" name="Рисунок 5" descr="C:\Documents and Settings\Администратор\Мои документы\фото\дипломы\Изображение 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16113"/>
            <a:ext cx="4535488" cy="39608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800" dirty="0" smtClean="0">
              <a:latin typeface="Constant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0178" name="Рисунок 3" descr="C:\Documents and Settings\Администратор\Мои документы\фото\дипломы\Изображение 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88840"/>
            <a:ext cx="4321175" cy="4464074"/>
          </a:xfrm>
          <a:prstGeom prst="round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0179" name="Рисунок 8" descr="C:\Documents and Settings\Администратор\Мои документы\фото\дипломы\Изображение 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060848"/>
            <a:ext cx="4103688" cy="4436790"/>
          </a:xfrm>
          <a:prstGeom prst="snip2Diag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2" descr="C:\Documents and Settings\Администратор\Мои документы\фото\дипломы\Изображение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4464050" cy="4392613"/>
          </a:xfrm>
          <a:prstGeom prst="round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1203" name="Рисунок 3" descr="C:\Documents and Settings\Администратор\Мои документы\фото\дипломы\Изображение 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060575"/>
            <a:ext cx="4097338" cy="446405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8820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 descr="C:\Documents and Settings\Администратор\Мои документы\фото\дипломы\Изображение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6912"/>
            <a:ext cx="3794125" cy="3690938"/>
          </a:xfrm>
          <a:prstGeom prst="round2Diag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2227" name="Рисунок 3" descr="C:\Documents and Settings\Администратор\Мои документы\Мои рисунки\детский сад, фото\Изображение 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628775"/>
            <a:ext cx="4565650" cy="3995738"/>
          </a:xfrm>
          <a:prstGeom prst="round2Diag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8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5362" name="Рисунок 2" descr="Изображение 5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3563938" cy="2671763"/>
          </a:xfrm>
          <a:prstGeom prst="round2Same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5363" name="Рисунок 4" descr="Изображение 5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628800"/>
            <a:ext cx="4995863" cy="4392612"/>
          </a:xfrm>
          <a:prstGeom prst="round2Diag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5364" name="Рисунок 5" descr="Изображение 53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132137" cy="2349500"/>
          </a:xfrm>
          <a:prstGeom prst="round2Same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4" descr="C:\Documents and Settings\Администратор\Мои документы\фото\дипломы\Изображение 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05064"/>
            <a:ext cx="3600450" cy="2664296"/>
          </a:xfrm>
          <a:prstGeom prst="snip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1" name="Рисунок 5" descr="C:\Documents and Settings\Администратор\Мои документы\фото\дипломы\Изображение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2"/>
            <a:ext cx="3600450" cy="2619375"/>
          </a:xfrm>
          <a:prstGeom prst="snip1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3252" name="Рисунок 6" descr="C:\Documents and Settings\Администратор\Мои документы\фото\дипломы\Изображение 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12776"/>
            <a:ext cx="3601020" cy="2420590"/>
          </a:xfrm>
          <a:prstGeom prst="snip1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3253" name="Рисунок 7" descr="C:\Documents and Settings\Администратор\Мои документы\Мои рисунки\детский сад, фото\Изображение 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340768"/>
            <a:ext cx="3579812" cy="2536825"/>
          </a:xfrm>
          <a:prstGeom prst="snip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 descr="C:\Documents and Settings\Администратор\Мои документы\фото\дипломы\Изображение 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4537075" cy="42497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5" name="Рисунок 3" descr="Изображение 4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052736"/>
            <a:ext cx="3672408" cy="2752360"/>
          </a:xfrm>
          <a:prstGeom prst="snip2Diag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4276" name="Рисунок 4" descr="Изображение 4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3672408" cy="2750339"/>
          </a:xfrm>
          <a:prstGeom prst="snip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 dirty="0">
              <a:latin typeface="Constantia" pitchFamily="18" charset="0"/>
            </a:endParaRPr>
          </a:p>
        </p:txBody>
      </p:sp>
      <p:pic>
        <p:nvPicPr>
          <p:cNvPr id="55298" name="Рисунок 3" descr="Изображение 7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3960813" cy="528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299" name="Рисунок 4" descr="Изображение 7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412875"/>
            <a:ext cx="3960813" cy="52800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4104456" cy="4896544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Изображение 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831890" cy="4725144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8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>
              <a:latin typeface="Constantia" pitchFamily="18" charset="0"/>
            </a:endParaRPr>
          </a:p>
        </p:txBody>
      </p:sp>
      <p:pic>
        <p:nvPicPr>
          <p:cNvPr id="56322" name="Рисунок 3" descr="Изображение 4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675"/>
            <a:ext cx="4421187" cy="4464050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6323" name="Рисунок 4" descr="Изображение 4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700213"/>
            <a:ext cx="4105275" cy="4587875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</a:t>
            </a:r>
            <a:r>
              <a:rPr lang="ru-RU" sz="4400" dirty="0" smtClean="0">
                <a:solidFill>
                  <a:srgbClr val="0070C0"/>
                </a:solidFill>
                <a:latin typeface="Constantia" pitchFamily="18" charset="0"/>
              </a:rPr>
              <a:t>развитие</a:t>
            </a:r>
            <a:r>
              <a:rPr lang="ru-RU" dirty="0" smtClean="0">
                <a:solidFill>
                  <a:srgbClr val="0070C0"/>
                </a:solidFill>
                <a:latin typeface="Constantia" pitchFamily="18" charset="0"/>
              </a:rPr>
              <a:t>»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57346" name="Рисунок 2" descr="Фото7309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12875"/>
            <a:ext cx="6985000" cy="51974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Constantia" pitchFamily="18" charset="0"/>
              </a:rPr>
              <a:t>«Художественно – эстетическое развитие»</a:t>
            </a:r>
            <a:endParaRPr lang="ru-RU" sz="4400" dirty="0">
              <a:latin typeface="Constantia" pitchFamily="18" charset="0"/>
            </a:endParaRPr>
          </a:p>
        </p:txBody>
      </p:sp>
      <p:pic>
        <p:nvPicPr>
          <p:cNvPr id="58370" name="Рисунок 2" descr="P12205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19250"/>
            <a:ext cx="7848600" cy="50228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  <a:latin typeface="Constantia" pitchFamily="18" charset="0"/>
              </a:rPr>
              <a:t>«Художественно – </a:t>
            </a:r>
            <a:r>
              <a:rPr lang="ru-RU" sz="4800" dirty="0" smtClean="0">
                <a:solidFill>
                  <a:srgbClr val="0070C0"/>
                </a:solidFill>
                <a:latin typeface="Constantia" pitchFamily="18" charset="0"/>
              </a:rPr>
              <a:t>эстетическое развитие» </a:t>
            </a:r>
            <a:endParaRPr lang="ru-RU" sz="4800" dirty="0">
              <a:latin typeface="Constantia" pitchFamily="18" charset="0"/>
            </a:endParaRPr>
          </a:p>
        </p:txBody>
      </p:sp>
      <p:pic>
        <p:nvPicPr>
          <p:cNvPr id="59394" name="Рисунок 2" descr="Изображение 7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3671888" cy="4608513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5" name="Рисунок 3" descr="Изображение 7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00213"/>
            <a:ext cx="3898900" cy="46085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 descr="Изображение 7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4664"/>
            <a:ext cx="4464050" cy="6048375"/>
          </a:xfrm>
          <a:prstGeom prst="rect">
            <a:avLst/>
          </a:prstGeom>
          <a:ln w="1905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0418" name="Рисунок 2" descr="Изображение 7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3924300" cy="604043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0" y="908050"/>
            <a:ext cx="91440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C004AA"/>
                </a:solidFill>
                <a:latin typeface="Constantia" pitchFamily="18" charset="0"/>
              </a:rPr>
              <a:t>Подготовила воспитатель:</a:t>
            </a:r>
            <a:br>
              <a:rPr lang="ru-RU" sz="4000">
                <a:solidFill>
                  <a:srgbClr val="C004AA"/>
                </a:solidFill>
                <a:latin typeface="Constantia" pitchFamily="18" charset="0"/>
              </a:rPr>
            </a:br>
            <a:r>
              <a:rPr lang="ru-RU" sz="4000">
                <a:solidFill>
                  <a:srgbClr val="C004AA"/>
                </a:solidFill>
                <a:latin typeface="Constantia" pitchFamily="18" charset="0"/>
              </a:rPr>
              <a:t> Дурманова Любовь Васильевна</a:t>
            </a:r>
            <a:br>
              <a:rPr lang="ru-RU" sz="4000">
                <a:solidFill>
                  <a:srgbClr val="C004AA"/>
                </a:solidFill>
                <a:latin typeface="Constantia" pitchFamily="18" charset="0"/>
              </a:rPr>
            </a:br>
            <a:r>
              <a:rPr lang="ru-RU" sz="4000">
                <a:solidFill>
                  <a:srgbClr val="C004AA"/>
                </a:solidFill>
                <a:latin typeface="Constantia" pitchFamily="18" charset="0"/>
              </a:rPr>
              <a:t>Спасибо за внимание!</a:t>
            </a:r>
            <a:endParaRPr lang="ru-RU" sz="4000">
              <a:latin typeface="Constantia" pitchFamily="18" charset="0"/>
            </a:endParaRPr>
          </a:p>
        </p:txBody>
      </p:sp>
      <p:pic>
        <p:nvPicPr>
          <p:cNvPr id="61442" name="Рисунок 3" descr="Изображение 6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13100"/>
            <a:ext cx="4321175" cy="324008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43" name="Рисунок 5" descr="Изображение 6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997200"/>
            <a:ext cx="3168650" cy="3582988"/>
          </a:xfrm>
          <a:prstGeom prst="rect">
            <a:avLst/>
          </a:prstGeom>
          <a:ln w="190500" cap="sq">
            <a:solidFill>
              <a:schemeClr val="accent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7410" name="Рисунок 2" descr="Изображение 3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5103813" cy="4968875"/>
          </a:xfrm>
          <a:prstGeom prst="round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411" name="Рисунок 4" descr="Изображение 4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49080"/>
            <a:ext cx="3144838" cy="2357438"/>
          </a:xfrm>
          <a:prstGeom prst="round2Diag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7412" name="Рисунок 5" descr="Изображение 4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196975"/>
            <a:ext cx="3289300" cy="2463800"/>
          </a:xfrm>
          <a:prstGeom prst="round2Diag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8434" name="Рисунок 4" descr="Изображение 3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052513"/>
            <a:ext cx="4065587" cy="54260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5" name="Рисунок 5" descr="Изображение 4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481388" cy="2608262"/>
          </a:xfrm>
          <a:prstGeom prst="round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6" name="Рисунок 6" descr="Изображение 4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789363"/>
            <a:ext cx="3865562" cy="2897187"/>
          </a:xfrm>
          <a:prstGeom prst="round2Diag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«</a:t>
            </a:r>
            <a:r>
              <a:rPr lang="ru-RU" sz="5400" dirty="0" smtClean="0">
                <a:solidFill>
                  <a:srgbClr val="C00000"/>
                </a:solidFill>
                <a:latin typeface="Constantia" pitchFamily="18" charset="0"/>
              </a:rPr>
              <a:t>Познавательное развитие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»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4034" name="Рисунок 3" descr="Изображение 5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356992" cy="4535165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5" name="Рисунок 4" descr="Изображение 5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4068762" cy="4634905"/>
          </a:xfrm>
          <a:prstGeom prst="rect">
            <a:avLst/>
          </a:prstGeom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468313" y="0"/>
            <a:ext cx="8424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19458" name="Рисунок 3" descr="Изображение 3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573463"/>
            <a:ext cx="4032250" cy="30210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59" name="Рисунок 5" descr="Изображение 3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6338"/>
            <a:ext cx="3852863" cy="28876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Рисунок 6" descr="DSC0074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908050"/>
            <a:ext cx="5976938" cy="253206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rgbClr val="C00000"/>
                </a:solidFill>
                <a:latin typeface="Constantia" pitchFamily="18" charset="0"/>
              </a:rPr>
              <a:t>«Познавательное развитие»</a:t>
            </a:r>
          </a:p>
        </p:txBody>
      </p:sp>
      <p:pic>
        <p:nvPicPr>
          <p:cNvPr id="20482" name="Рисунок 2" descr="100_23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565400"/>
            <a:ext cx="4537075" cy="387667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3" name="Рисунок 3" descr="Изображение 5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97325" cy="403225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</TotalTime>
  <Words>239</Words>
  <Application>Microsoft Office PowerPoint</Application>
  <PresentationFormat>Экран (4:3)</PresentationFormat>
  <Paragraphs>55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116</cp:revision>
  <dcterms:modified xsi:type="dcterms:W3CDTF">2016-01-16T12:53:47Z</dcterms:modified>
</cp:coreProperties>
</file>