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F7579-FB61-4C91-834B-A117CFC4C6E5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62AAD-5371-4015-B5B8-26A5FCA56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09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62AAD-5371-4015-B5B8-26A5FCA5616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264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62AAD-5371-4015-B5B8-26A5FCA5616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15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99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93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26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4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55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11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67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92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30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2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40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7EABB-FA9F-4611-97AA-20A49571507A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C1A8-2FF2-4E3D-8342-CF2820D63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71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340768"/>
            <a:ext cx="85961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Моделирование плечевого изделия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3789040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Выполнила : </a:t>
            </a:r>
          </a:p>
          <a:p>
            <a:pPr algn="ctr"/>
            <a:r>
              <a:rPr lang="ru-RU" sz="2400" dirty="0" smtClean="0"/>
              <a:t>Учитель технологии МБОУ «</a:t>
            </a:r>
            <a:r>
              <a:rPr lang="ru-RU" sz="2400" dirty="0" err="1" smtClean="0"/>
              <a:t>Коляновская</a:t>
            </a:r>
            <a:r>
              <a:rPr lang="ru-RU" sz="2400" dirty="0" smtClean="0"/>
              <a:t> СШ» </a:t>
            </a:r>
          </a:p>
          <a:p>
            <a:pPr algn="ctr"/>
            <a:r>
              <a:rPr lang="ru-RU" sz="2400" dirty="0" smtClean="0"/>
              <a:t>Червякова Ирина Ивановна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215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Группа 57"/>
          <p:cNvGrpSpPr/>
          <p:nvPr/>
        </p:nvGrpSpPr>
        <p:grpSpPr>
          <a:xfrm>
            <a:off x="4157966" y="-17552"/>
            <a:ext cx="1227345" cy="6688558"/>
            <a:chOff x="5318106" y="-191689"/>
            <a:chExt cx="1227345" cy="6688558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5318106" y="-191689"/>
              <a:ext cx="1227345" cy="951572"/>
              <a:chOff x="3493790" y="-101335"/>
              <a:chExt cx="1227345" cy="951572"/>
            </a:xfrm>
          </p:grpSpPr>
          <p:sp>
            <p:nvSpPr>
              <p:cNvPr id="25" name="Дуга 24"/>
              <p:cNvSpPr/>
              <p:nvPr/>
            </p:nvSpPr>
            <p:spPr>
              <a:xfrm>
                <a:off x="3745560" y="-101335"/>
                <a:ext cx="975575" cy="951572"/>
              </a:xfrm>
              <a:prstGeom prst="arc">
                <a:avLst>
                  <a:gd name="adj1" fmla="val 6037751"/>
                  <a:gd name="adj2" fmla="val 11883388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7" name="Прямая соединительная линия 36"/>
              <p:cNvCxnSpPr>
                <a:stCxn id="25" idx="2"/>
              </p:cNvCxnSpPr>
              <p:nvPr/>
            </p:nvCxnSpPr>
            <p:spPr>
              <a:xfrm flipH="1">
                <a:off x="3493790" y="223629"/>
                <a:ext cx="276927" cy="1096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5818679" y="6475594"/>
              <a:ext cx="417245" cy="1239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>
              <a:stCxn id="25" idx="0"/>
            </p:cNvCxnSpPr>
            <p:nvPr/>
          </p:nvCxnSpPr>
          <p:spPr>
            <a:xfrm>
              <a:off x="5969831" y="752106"/>
              <a:ext cx="187018" cy="7777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156849" y="759883"/>
              <a:ext cx="134963" cy="5736986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5318106" y="264968"/>
              <a:ext cx="406022" cy="183402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5724128" y="2098988"/>
              <a:ext cx="94551" cy="4356739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Группа 93"/>
          <p:cNvGrpSpPr/>
          <p:nvPr/>
        </p:nvGrpSpPr>
        <p:grpSpPr>
          <a:xfrm>
            <a:off x="-38147" y="-7630"/>
            <a:ext cx="5385844" cy="6667283"/>
            <a:chOff x="75923" y="-387424"/>
            <a:chExt cx="5385844" cy="6667283"/>
          </a:xfrm>
        </p:grpSpPr>
        <p:sp>
          <p:nvSpPr>
            <p:cNvPr id="59" name="TextBox 58"/>
            <p:cNvSpPr txBox="1"/>
            <p:nvPr/>
          </p:nvSpPr>
          <p:spPr>
            <a:xfrm>
              <a:off x="75923" y="242935"/>
              <a:ext cx="33123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rgbClr val="FF0000"/>
                  </a:solidFill>
                </a:rPr>
                <a:t>Детали кроя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61" name="Группа 60"/>
            <p:cNvGrpSpPr/>
            <p:nvPr/>
          </p:nvGrpSpPr>
          <p:grpSpPr>
            <a:xfrm>
              <a:off x="1222253" y="-387424"/>
              <a:ext cx="4239514" cy="6647417"/>
              <a:chOff x="3868379" y="-85882"/>
              <a:chExt cx="4239514" cy="6647417"/>
            </a:xfrm>
          </p:grpSpPr>
          <p:grpSp>
            <p:nvGrpSpPr>
              <p:cNvPr id="63" name="Группа 62"/>
              <p:cNvGrpSpPr/>
              <p:nvPr/>
            </p:nvGrpSpPr>
            <p:grpSpPr>
              <a:xfrm>
                <a:off x="3868379" y="-85882"/>
                <a:ext cx="4239514" cy="6647417"/>
                <a:chOff x="2916358" y="-130173"/>
                <a:chExt cx="4239514" cy="6647417"/>
              </a:xfrm>
            </p:grpSpPr>
            <p:sp>
              <p:nvSpPr>
                <p:cNvPr id="66" name="Дуга 65"/>
                <p:cNvSpPr/>
                <p:nvPr/>
              </p:nvSpPr>
              <p:spPr>
                <a:xfrm rot="2275352">
                  <a:off x="2916358" y="372854"/>
                  <a:ext cx="2312035" cy="1733545"/>
                </a:xfrm>
                <a:prstGeom prst="arc">
                  <a:avLst>
                    <a:gd name="adj1" fmla="val 17464216"/>
                    <a:gd name="adj2" fmla="val 18885579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67" name="Группа 66"/>
                <p:cNvGrpSpPr/>
                <p:nvPr/>
              </p:nvGrpSpPr>
              <p:grpSpPr>
                <a:xfrm>
                  <a:off x="3740932" y="-130173"/>
                  <a:ext cx="3414940" cy="6647417"/>
                  <a:chOff x="1306195" y="-101335"/>
                  <a:chExt cx="3414940" cy="6647417"/>
                </a:xfrm>
              </p:grpSpPr>
              <p:sp>
                <p:nvSpPr>
                  <p:cNvPr id="68" name="Дуга 67"/>
                  <p:cNvSpPr/>
                  <p:nvPr/>
                </p:nvSpPr>
                <p:spPr>
                  <a:xfrm>
                    <a:off x="3745560" y="-101335"/>
                    <a:ext cx="975575" cy="951572"/>
                  </a:xfrm>
                  <a:prstGeom prst="arc">
                    <a:avLst>
                      <a:gd name="adj1" fmla="val 6037751"/>
                      <a:gd name="adj2" fmla="val 11883388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grpSp>
                <p:nvGrpSpPr>
                  <p:cNvPr id="69" name="Группа 68"/>
                  <p:cNvGrpSpPr/>
                  <p:nvPr/>
                </p:nvGrpSpPr>
                <p:grpSpPr>
                  <a:xfrm>
                    <a:off x="1306195" y="223629"/>
                    <a:ext cx="3271279" cy="6322453"/>
                    <a:chOff x="1306195" y="223629"/>
                    <a:chExt cx="3271279" cy="6322453"/>
                  </a:xfrm>
                </p:grpSpPr>
                <p:cxnSp>
                  <p:nvCxnSpPr>
                    <p:cNvPr id="70" name="Прямая соединительная линия 69"/>
                    <p:cNvCxnSpPr/>
                    <p:nvPr/>
                  </p:nvCxnSpPr>
                  <p:spPr>
                    <a:xfrm>
                      <a:off x="1985819" y="6546081"/>
                      <a:ext cx="2591655" cy="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Прямая соединительная линия 71"/>
                    <p:cNvCxnSpPr/>
                    <p:nvPr/>
                  </p:nvCxnSpPr>
                  <p:spPr>
                    <a:xfrm flipV="1">
                      <a:off x="2250717" y="2225941"/>
                      <a:ext cx="2156715" cy="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Прямая соединительная линия 72"/>
                    <p:cNvCxnSpPr/>
                    <p:nvPr/>
                  </p:nvCxnSpPr>
                  <p:spPr>
                    <a:xfrm>
                      <a:off x="2206978" y="3483208"/>
                      <a:ext cx="2285475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Прямая соединительная линия 74"/>
                    <p:cNvCxnSpPr/>
                    <p:nvPr/>
                  </p:nvCxnSpPr>
                  <p:spPr>
                    <a:xfrm flipH="1" flipV="1">
                      <a:off x="3420315" y="310987"/>
                      <a:ext cx="146951" cy="191495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Прямая соединительная линия 75"/>
                    <p:cNvCxnSpPr/>
                    <p:nvPr/>
                  </p:nvCxnSpPr>
                  <p:spPr>
                    <a:xfrm flipH="1" flipV="1">
                      <a:off x="2935879" y="355322"/>
                      <a:ext cx="650570" cy="187061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Прямая соединительная линия 76"/>
                    <p:cNvCxnSpPr/>
                    <p:nvPr/>
                  </p:nvCxnSpPr>
                  <p:spPr>
                    <a:xfrm flipH="1">
                      <a:off x="2422593" y="387137"/>
                      <a:ext cx="513285" cy="41578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8" name="Дуга 77"/>
                    <p:cNvSpPr/>
                    <p:nvPr/>
                  </p:nvSpPr>
                  <p:spPr>
                    <a:xfrm rot="4044293">
                      <a:off x="1844961" y="1363577"/>
                      <a:ext cx="936104" cy="766396"/>
                    </a:xfrm>
                    <a:prstGeom prst="arc">
                      <a:avLst>
                        <a:gd name="adj1" fmla="val 20596155"/>
                        <a:gd name="adj2" fmla="val 1680793"/>
                      </a:avLst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solidFill>
                          <a:prstClr val="black"/>
                        </a:solidFill>
                      </a:endParaRPr>
                    </a:p>
                  </p:txBody>
                </p:sp>
                <p:cxnSp>
                  <p:nvCxnSpPr>
                    <p:cNvPr id="79" name="Прямая соединительная линия 78"/>
                    <p:cNvCxnSpPr/>
                    <p:nvPr/>
                  </p:nvCxnSpPr>
                  <p:spPr>
                    <a:xfrm flipH="1">
                      <a:off x="1985819" y="2178461"/>
                      <a:ext cx="264898" cy="436762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Прямая соединительная линия 79"/>
                    <p:cNvCxnSpPr>
                      <a:stCxn id="68" idx="2"/>
                    </p:cNvCxnSpPr>
                    <p:nvPr/>
                  </p:nvCxnSpPr>
                  <p:spPr>
                    <a:xfrm flipH="1">
                      <a:off x="3420315" y="223629"/>
                      <a:ext cx="350402" cy="13169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1" name="Дуга 80"/>
                    <p:cNvSpPr/>
                    <p:nvPr/>
                  </p:nvSpPr>
                  <p:spPr>
                    <a:xfrm rot="3254558">
                      <a:off x="1032066" y="732194"/>
                      <a:ext cx="1892459" cy="1344201"/>
                    </a:xfrm>
                    <a:prstGeom prst="arc">
                      <a:avLst>
                        <a:gd name="adj1" fmla="val 16977905"/>
                        <a:gd name="adj2" fmla="val 0"/>
                      </a:avLst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  <p:sp>
            <p:nvSpPr>
              <p:cNvPr id="64" name="TextBox 63"/>
              <p:cNvSpPr txBox="1"/>
              <p:nvPr/>
            </p:nvSpPr>
            <p:spPr>
              <a:xfrm>
                <a:off x="6004324" y="5113064"/>
                <a:ext cx="1348124" cy="46166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>
                    <a:solidFill>
                      <a:prstClr val="black"/>
                    </a:solidFill>
                  </a:rPr>
                  <a:t>Перед</a:t>
                </a:r>
              </a:p>
            </p:txBody>
          </p:sp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5518893" y="4355512"/>
                <a:ext cx="2360318" cy="37586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Прямая соединительная линия 82"/>
            <p:cNvCxnSpPr/>
            <p:nvPr/>
          </p:nvCxnSpPr>
          <p:spPr>
            <a:xfrm>
              <a:off x="4915015" y="564148"/>
              <a:ext cx="23304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5148064" y="564148"/>
              <a:ext cx="170042" cy="57157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Группа 105"/>
          <p:cNvGrpSpPr/>
          <p:nvPr/>
        </p:nvGrpSpPr>
        <p:grpSpPr>
          <a:xfrm>
            <a:off x="5015465" y="706896"/>
            <a:ext cx="664463" cy="5970921"/>
            <a:chOff x="5347697" y="758414"/>
            <a:chExt cx="664463" cy="5970921"/>
          </a:xfrm>
        </p:grpSpPr>
        <p:cxnSp>
          <p:nvCxnSpPr>
            <p:cNvPr id="98" name="Прямая соединительная линия 97"/>
            <p:cNvCxnSpPr/>
            <p:nvPr/>
          </p:nvCxnSpPr>
          <p:spPr>
            <a:xfrm>
              <a:off x="5347697" y="1013624"/>
              <a:ext cx="232415" cy="5715711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>
              <a:off x="5796136" y="758414"/>
              <a:ext cx="216024" cy="5951054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flipV="1">
              <a:off x="5347697" y="758414"/>
              <a:ext cx="448439" cy="255210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>
              <a:off x="5580112" y="6729335"/>
              <a:ext cx="432048" cy="0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/>
          <p:cNvSpPr txBox="1"/>
          <p:nvPr/>
        </p:nvSpPr>
        <p:spPr>
          <a:xfrm rot="16200000">
            <a:off x="4632262" y="51913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Подборт</a:t>
            </a:r>
            <a:endParaRPr lang="ru-RU" b="1" dirty="0"/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4002715" y="50787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Подборт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1690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09636 -0.0067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9" y="-3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09583 -0.0002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 L 0.3658 0.0020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9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36944 -0.0048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72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  <p:bldP spid="107" grpId="1"/>
      <p:bldP spid="108" grpId="0"/>
      <p:bldP spid="10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09413" y="148623"/>
            <a:ext cx="37272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Моделирование </a:t>
            </a:r>
            <a:r>
              <a:rPr lang="ru-RU" sz="3200" b="1" dirty="0" err="1" smtClean="0">
                <a:solidFill>
                  <a:srgbClr val="FF0000"/>
                </a:solidFill>
              </a:rPr>
              <a:t>талиевых</a:t>
            </a:r>
            <a:r>
              <a:rPr lang="ru-RU" sz="3200" b="1" dirty="0" smtClean="0">
                <a:solidFill>
                  <a:srgbClr val="FF0000"/>
                </a:solidFill>
              </a:rPr>
              <a:t> вытачек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3275856" y="-230947"/>
            <a:ext cx="2866839" cy="6933131"/>
            <a:chOff x="-142872" y="-163343"/>
            <a:chExt cx="2829031" cy="6933131"/>
          </a:xfrm>
        </p:grpSpPr>
        <p:sp>
          <p:nvSpPr>
            <p:cNvPr id="23" name="Дуга 22"/>
            <p:cNvSpPr/>
            <p:nvPr/>
          </p:nvSpPr>
          <p:spPr>
            <a:xfrm>
              <a:off x="53575" y="-163343"/>
              <a:ext cx="1124281" cy="609857"/>
            </a:xfrm>
            <a:prstGeom prst="arc">
              <a:avLst>
                <a:gd name="adj1" fmla="val 470748"/>
                <a:gd name="adj2" fmla="val 4944339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-142872" y="247916"/>
              <a:ext cx="2829031" cy="6521872"/>
              <a:chOff x="-255139" y="260671"/>
              <a:chExt cx="2829031" cy="6521872"/>
            </a:xfrm>
          </p:grpSpPr>
          <p:grpSp>
            <p:nvGrpSpPr>
              <p:cNvPr id="25" name="Группа 24"/>
              <p:cNvGrpSpPr/>
              <p:nvPr/>
            </p:nvGrpSpPr>
            <p:grpSpPr>
              <a:xfrm>
                <a:off x="-255139" y="286034"/>
                <a:ext cx="2756858" cy="6496509"/>
                <a:chOff x="12737" y="989438"/>
                <a:chExt cx="2267649" cy="5733332"/>
              </a:xfrm>
            </p:grpSpPr>
            <p:sp>
              <p:nvSpPr>
                <p:cNvPr id="37" name="TextBox 36"/>
                <p:cNvSpPr txBox="1"/>
                <p:nvPr/>
              </p:nvSpPr>
              <p:spPr>
                <a:xfrm>
                  <a:off x="465550" y="989438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>
                      <a:solidFill>
                        <a:prstClr val="black"/>
                      </a:solidFill>
                      <a:latin typeface="Arial"/>
                      <a:cs typeface="Arial"/>
                    </a:rPr>
                    <a:t>▪</a:t>
                  </a:r>
                  <a:endParaRPr lang="ru-RU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38" name="Прямая соединительная линия 37"/>
                <p:cNvCxnSpPr>
                  <a:endCxn id="39" idx="3"/>
                </p:cNvCxnSpPr>
                <p:nvPr/>
              </p:nvCxnSpPr>
              <p:spPr>
                <a:xfrm>
                  <a:off x="642377" y="1174104"/>
                  <a:ext cx="24541" cy="536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TextBox 38"/>
                <p:cNvSpPr txBox="1"/>
                <p:nvPr/>
              </p:nvSpPr>
              <p:spPr>
                <a:xfrm>
                  <a:off x="90854" y="6353438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b="1" dirty="0" smtClean="0">
                      <a:solidFill>
                        <a:prstClr val="black"/>
                      </a:solidFill>
                    </a:rPr>
                    <a:t>Н</a:t>
                  </a:r>
                  <a:endParaRPr lang="ru-RU" b="1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40" name="Прямая соединительная линия 39"/>
                <p:cNvCxnSpPr>
                  <a:stCxn id="39" idx="3"/>
                </p:cNvCxnSpPr>
                <p:nvPr/>
              </p:nvCxnSpPr>
              <p:spPr>
                <a:xfrm flipV="1">
                  <a:off x="666918" y="6538104"/>
                  <a:ext cx="1613468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>
                  <a:off x="645570" y="1174104"/>
                  <a:ext cx="0" cy="15348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12737" y="2524254"/>
                  <a:ext cx="5400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b="1" dirty="0" smtClean="0">
                      <a:solidFill>
                        <a:prstClr val="black"/>
                      </a:solidFill>
                    </a:rPr>
                    <a:t>Г</a:t>
                  </a:r>
                  <a:endParaRPr lang="ru-RU" b="1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642376" y="2708920"/>
                  <a:ext cx="137334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>
                  <a:off x="156753" y="3622382"/>
                  <a:ext cx="44426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b="1" dirty="0" smtClean="0">
                      <a:solidFill>
                        <a:prstClr val="black"/>
                      </a:solidFill>
                    </a:rPr>
                    <a:t>Т</a:t>
                  </a:r>
                  <a:endParaRPr lang="ru-RU" b="1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642377" y="3822282"/>
                  <a:ext cx="1458565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201053" y="4377612"/>
                  <a:ext cx="37804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b="1" dirty="0" smtClean="0">
                      <a:solidFill>
                        <a:prstClr val="black"/>
                      </a:solidFill>
                    </a:rPr>
                    <a:t>Б</a:t>
                  </a:r>
                  <a:endParaRPr lang="ru-RU" b="1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668523" y="4770371"/>
                  <a:ext cx="1493403" cy="136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642376" y="2708920"/>
                  <a:ext cx="104930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TextBox 49"/>
                <p:cNvSpPr txBox="1"/>
                <p:nvPr/>
              </p:nvSpPr>
              <p:spPr>
                <a:xfrm>
                  <a:off x="1833820" y="2524254"/>
                  <a:ext cx="36379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>
                      <a:solidFill>
                        <a:prstClr val="black"/>
                      </a:solidFill>
                      <a:latin typeface="Arial"/>
                      <a:cs typeface="Arial"/>
                    </a:rPr>
                    <a:t>*</a:t>
                  </a:r>
                  <a:endParaRPr lang="ru-RU" dirty="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26" name="Группа 25"/>
              <p:cNvGrpSpPr/>
              <p:nvPr/>
            </p:nvGrpSpPr>
            <p:grpSpPr>
              <a:xfrm>
                <a:off x="671962" y="260671"/>
                <a:ext cx="1901930" cy="6312624"/>
                <a:chOff x="671962" y="260671"/>
                <a:chExt cx="1901930" cy="6312624"/>
              </a:xfrm>
            </p:grpSpPr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1021106" y="260671"/>
                  <a:ext cx="218880" cy="839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TextBox 27"/>
                <p:cNvSpPr txBox="1"/>
                <p:nvPr/>
              </p:nvSpPr>
              <p:spPr>
                <a:xfrm>
                  <a:off x="1891919" y="593297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>
                      <a:solidFill>
                        <a:prstClr val="black"/>
                      </a:solidFill>
                      <a:latin typeface="Arial"/>
                      <a:cs typeface="Arial"/>
                    </a:rPr>
                    <a:t>▪</a:t>
                  </a:r>
                  <a:endParaRPr lang="ru-RU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1239986" y="315415"/>
                  <a:ext cx="0" cy="64721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 flipV="1">
                  <a:off x="1260247" y="378170"/>
                  <a:ext cx="138599" cy="59558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1391537" y="378170"/>
                  <a:ext cx="654142" cy="3707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Дуга 31"/>
                <p:cNvSpPr/>
                <p:nvPr/>
              </p:nvSpPr>
              <p:spPr>
                <a:xfrm>
                  <a:off x="1833005" y="1429851"/>
                  <a:ext cx="740887" cy="761365"/>
                </a:xfrm>
                <a:prstGeom prst="arc">
                  <a:avLst>
                    <a:gd name="adj1" fmla="val 5297841"/>
                    <a:gd name="adj2" fmla="val 12104468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33" name="Прямая соединительная линия 32"/>
                <p:cNvCxnSpPr>
                  <a:endCxn id="32" idx="2"/>
                </p:cNvCxnSpPr>
                <p:nvPr/>
              </p:nvCxnSpPr>
              <p:spPr>
                <a:xfrm flipH="1">
                  <a:off x="1858096" y="748912"/>
                  <a:ext cx="177840" cy="92390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2179950" y="2200986"/>
                  <a:ext cx="321769" cy="437230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TextBox 35"/>
                <p:cNvSpPr txBox="1"/>
                <p:nvPr/>
              </p:nvSpPr>
              <p:spPr>
                <a:xfrm>
                  <a:off x="671962" y="5438766"/>
                  <a:ext cx="143602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2400" b="1" i="1" dirty="0" smtClean="0">
                      <a:solidFill>
                        <a:prstClr val="black"/>
                      </a:solidFill>
                    </a:rPr>
                    <a:t>Спинка</a:t>
                  </a:r>
                  <a:endParaRPr lang="ru-RU" sz="2400" b="1" i="1" dirty="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54" name="TextBox 53"/>
          <p:cNvSpPr txBox="1"/>
          <p:nvPr/>
        </p:nvSpPr>
        <p:spPr>
          <a:xfrm>
            <a:off x="84584" y="1295401"/>
            <a:ext cx="38198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Ʃ</a:t>
            </a:r>
            <a:r>
              <a:rPr lang="ru-RU" sz="3600" b="1" dirty="0" smtClean="0"/>
              <a:t> </a:t>
            </a:r>
            <a:r>
              <a:rPr lang="ru-RU" sz="2800" b="1" dirty="0" smtClean="0"/>
              <a:t>= (</a:t>
            </a:r>
            <a:r>
              <a:rPr lang="ru-RU" sz="2800" b="1" dirty="0" err="1" smtClean="0"/>
              <a:t>Сг</a:t>
            </a:r>
            <a:r>
              <a:rPr lang="ru-RU" sz="2800" b="1" dirty="0" smtClean="0"/>
              <a:t> + </a:t>
            </a:r>
            <a:r>
              <a:rPr lang="ru-RU" sz="2800" b="1" dirty="0" err="1" smtClean="0"/>
              <a:t>Пг</a:t>
            </a:r>
            <a:r>
              <a:rPr lang="ru-RU" sz="2800" b="1" dirty="0" smtClean="0"/>
              <a:t>) – (</a:t>
            </a:r>
            <a:r>
              <a:rPr lang="ru-RU" sz="2800" b="1" dirty="0" err="1" smtClean="0"/>
              <a:t>Ст</a:t>
            </a:r>
            <a:r>
              <a:rPr lang="ru-RU" sz="2800" b="1" dirty="0" smtClean="0"/>
              <a:t> + </a:t>
            </a:r>
            <a:r>
              <a:rPr lang="ru-RU" sz="2800" b="1" dirty="0" err="1" smtClean="0"/>
              <a:t>Пт</a:t>
            </a:r>
            <a:r>
              <a:rPr lang="ru-RU" sz="2800" b="1" dirty="0" smtClean="0"/>
              <a:t>)</a:t>
            </a:r>
          </a:p>
          <a:p>
            <a:endParaRPr lang="ru-RU" sz="2800" dirty="0" smtClean="0"/>
          </a:p>
          <a:p>
            <a:r>
              <a:rPr lang="ru-RU" sz="3200" b="1" dirty="0" err="1" smtClean="0"/>
              <a:t>Вб</a:t>
            </a:r>
            <a:r>
              <a:rPr lang="ru-RU" sz="3200" b="1" dirty="0" smtClean="0"/>
              <a:t> = </a:t>
            </a:r>
            <a:r>
              <a:rPr lang="en-US" sz="3200" b="1" dirty="0" smtClean="0"/>
              <a:t>Ʃ</a:t>
            </a:r>
            <a:r>
              <a:rPr lang="ru-RU" sz="3200" b="1" dirty="0" smtClean="0"/>
              <a:t>:2</a:t>
            </a:r>
          </a:p>
          <a:p>
            <a:r>
              <a:rPr lang="ru-RU" sz="3200" b="1" dirty="0" err="1" smtClean="0"/>
              <a:t>Вз</a:t>
            </a:r>
            <a:r>
              <a:rPr lang="ru-RU" sz="3200" b="1" dirty="0" smtClean="0"/>
              <a:t> = </a:t>
            </a:r>
            <a:r>
              <a:rPr lang="en-US" sz="3200" b="1" dirty="0" smtClean="0"/>
              <a:t>Ʃ</a:t>
            </a:r>
            <a:r>
              <a:rPr lang="ru-RU" sz="3200" b="1" dirty="0" smtClean="0"/>
              <a:t> :3</a:t>
            </a:r>
          </a:p>
          <a:p>
            <a:r>
              <a:rPr lang="ru-RU" sz="3200" b="1" dirty="0" err="1" smtClean="0"/>
              <a:t>Вп</a:t>
            </a:r>
            <a:r>
              <a:rPr lang="ru-RU" sz="3200" b="1" dirty="0" smtClean="0"/>
              <a:t> = </a:t>
            </a:r>
            <a:r>
              <a:rPr lang="en-US" sz="3200" b="1" dirty="0" smtClean="0"/>
              <a:t>Ʃ</a:t>
            </a:r>
            <a:r>
              <a:rPr lang="ru-RU" sz="3200" b="1" dirty="0" smtClean="0"/>
              <a:t> :6</a:t>
            </a:r>
            <a:endParaRPr lang="ru-RU" sz="3200" b="1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4811494" y="882270"/>
            <a:ext cx="32865" cy="3623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827926" y="2154041"/>
            <a:ext cx="16433" cy="285646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921809" y="225502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2-3</a:t>
            </a:r>
            <a:endParaRPr lang="ru-RU" b="1" dirty="0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V="1">
            <a:off x="4844359" y="4254104"/>
            <a:ext cx="0" cy="251262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951945" y="401040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2-3</a:t>
            </a:r>
            <a:endParaRPr lang="ru-RU" b="1" dirty="0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4680059" y="3398343"/>
            <a:ext cx="323635" cy="0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4697921" y="2439687"/>
            <a:ext cx="130005" cy="9759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4844359" y="2439687"/>
            <a:ext cx="159335" cy="9759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044581" y="3400231"/>
            <a:ext cx="628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Вз</a:t>
            </a:r>
            <a:endParaRPr lang="ru-RU" b="1" dirty="0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4680059" y="3415605"/>
            <a:ext cx="164300" cy="8911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4844359" y="3415605"/>
            <a:ext cx="159335" cy="8911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4569157" y="3453929"/>
            <a:ext cx="308067" cy="15366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5597548" y="2154043"/>
            <a:ext cx="128065" cy="12615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H="1" flipV="1">
            <a:off x="5607423" y="3390154"/>
            <a:ext cx="299100" cy="111521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V="1">
            <a:off x="5642221" y="3412633"/>
            <a:ext cx="125080" cy="2325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5693679" y="-226552"/>
            <a:ext cx="3414940" cy="6719490"/>
            <a:chOff x="5693679" y="-226552"/>
            <a:chExt cx="3414940" cy="6719490"/>
          </a:xfrm>
        </p:grpSpPr>
        <p:grpSp>
          <p:nvGrpSpPr>
            <p:cNvPr id="151" name="Группа 150"/>
            <p:cNvGrpSpPr/>
            <p:nvPr/>
          </p:nvGrpSpPr>
          <p:grpSpPr>
            <a:xfrm>
              <a:off x="5693679" y="-226552"/>
              <a:ext cx="3414940" cy="6719490"/>
              <a:chOff x="5693679" y="-226552"/>
              <a:chExt cx="3414940" cy="6719490"/>
            </a:xfrm>
          </p:grpSpPr>
          <p:grpSp>
            <p:nvGrpSpPr>
              <p:cNvPr id="19" name="Группа 18"/>
              <p:cNvGrpSpPr/>
              <p:nvPr/>
            </p:nvGrpSpPr>
            <p:grpSpPr>
              <a:xfrm>
                <a:off x="5693679" y="-226552"/>
                <a:ext cx="3414940" cy="6719490"/>
                <a:chOff x="1306195" y="-101335"/>
                <a:chExt cx="3414940" cy="6647417"/>
              </a:xfrm>
            </p:grpSpPr>
            <p:grpSp>
              <p:nvGrpSpPr>
                <p:cNvPr id="2" name="Группа 1"/>
                <p:cNvGrpSpPr/>
                <p:nvPr/>
              </p:nvGrpSpPr>
              <p:grpSpPr>
                <a:xfrm>
                  <a:off x="1306195" y="-101335"/>
                  <a:ext cx="3414940" cy="6647417"/>
                  <a:chOff x="1306195" y="-101335"/>
                  <a:chExt cx="3414940" cy="6647417"/>
                </a:xfrm>
              </p:grpSpPr>
              <p:sp>
                <p:nvSpPr>
                  <p:cNvPr id="3" name="Дуга 2"/>
                  <p:cNvSpPr/>
                  <p:nvPr/>
                </p:nvSpPr>
                <p:spPr>
                  <a:xfrm>
                    <a:off x="3745560" y="-101335"/>
                    <a:ext cx="975575" cy="951572"/>
                  </a:xfrm>
                  <a:prstGeom prst="arc">
                    <a:avLst>
                      <a:gd name="adj1" fmla="val 6037751"/>
                      <a:gd name="adj2" fmla="val 11883388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grpSp>
                <p:nvGrpSpPr>
                  <p:cNvPr id="4" name="Группа 3"/>
                  <p:cNvGrpSpPr/>
                  <p:nvPr/>
                </p:nvGrpSpPr>
                <p:grpSpPr>
                  <a:xfrm>
                    <a:off x="1306195" y="223629"/>
                    <a:ext cx="2868188" cy="6322453"/>
                    <a:chOff x="1306195" y="223629"/>
                    <a:chExt cx="2868188" cy="6322453"/>
                  </a:xfrm>
                </p:grpSpPr>
                <p:cxnSp>
                  <p:nvCxnSpPr>
                    <p:cNvPr id="5" name="Прямая соединительная линия 4"/>
                    <p:cNvCxnSpPr/>
                    <p:nvPr/>
                  </p:nvCxnSpPr>
                  <p:spPr>
                    <a:xfrm>
                      <a:off x="1985819" y="6546081"/>
                      <a:ext cx="2188564" cy="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" name="Прямая соединительная линия 5"/>
                    <p:cNvCxnSpPr/>
                    <p:nvPr/>
                  </p:nvCxnSpPr>
                  <p:spPr>
                    <a:xfrm>
                      <a:off x="4174383" y="850237"/>
                      <a:ext cx="0" cy="569584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" name="Прямая соединительная линия 6"/>
                    <p:cNvCxnSpPr/>
                    <p:nvPr/>
                  </p:nvCxnSpPr>
                  <p:spPr>
                    <a:xfrm flipV="1">
                      <a:off x="2250717" y="2221645"/>
                      <a:ext cx="1923666" cy="4296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Прямая соединительная линия 7"/>
                    <p:cNvCxnSpPr/>
                    <p:nvPr/>
                  </p:nvCxnSpPr>
                  <p:spPr>
                    <a:xfrm>
                      <a:off x="2206978" y="3483208"/>
                      <a:ext cx="1923666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Прямая соединительная линия 9"/>
                    <p:cNvCxnSpPr/>
                    <p:nvPr/>
                  </p:nvCxnSpPr>
                  <p:spPr>
                    <a:xfrm flipH="1" flipV="1">
                      <a:off x="3420315" y="310987"/>
                      <a:ext cx="146951" cy="191495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" name="Прямая соединительная линия 10"/>
                    <p:cNvCxnSpPr/>
                    <p:nvPr/>
                  </p:nvCxnSpPr>
                  <p:spPr>
                    <a:xfrm flipH="1" flipV="1">
                      <a:off x="2935879" y="355322"/>
                      <a:ext cx="650570" cy="187061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Прямая соединительная линия 11"/>
                    <p:cNvCxnSpPr/>
                    <p:nvPr/>
                  </p:nvCxnSpPr>
                  <p:spPr>
                    <a:xfrm flipH="1">
                      <a:off x="2422593" y="387137"/>
                      <a:ext cx="513285" cy="41578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" name="Дуга 12"/>
                    <p:cNvSpPr/>
                    <p:nvPr/>
                  </p:nvSpPr>
                  <p:spPr>
                    <a:xfrm rot="4044293">
                      <a:off x="1844961" y="1363577"/>
                      <a:ext cx="936104" cy="766396"/>
                    </a:xfrm>
                    <a:prstGeom prst="arc">
                      <a:avLst>
                        <a:gd name="adj1" fmla="val 20596155"/>
                        <a:gd name="adj2" fmla="val 1680793"/>
                      </a:avLst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solidFill>
                          <a:prstClr val="black"/>
                        </a:solidFill>
                      </a:endParaRPr>
                    </a:p>
                  </p:txBody>
                </p:sp>
                <p:cxnSp>
                  <p:nvCxnSpPr>
                    <p:cNvPr id="14" name="Прямая соединительная линия 13"/>
                    <p:cNvCxnSpPr/>
                    <p:nvPr/>
                  </p:nvCxnSpPr>
                  <p:spPr>
                    <a:xfrm flipH="1">
                      <a:off x="1985819" y="2178461"/>
                      <a:ext cx="264898" cy="436762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Прямая соединительная линия 14"/>
                    <p:cNvCxnSpPr>
                      <a:stCxn id="3" idx="2"/>
                    </p:cNvCxnSpPr>
                    <p:nvPr/>
                  </p:nvCxnSpPr>
                  <p:spPr>
                    <a:xfrm flipH="1">
                      <a:off x="3420315" y="223629"/>
                      <a:ext cx="350402" cy="131693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6" name="Дуга 15"/>
                    <p:cNvSpPr/>
                    <p:nvPr/>
                  </p:nvSpPr>
                  <p:spPr>
                    <a:xfrm rot="3254558">
                      <a:off x="1032066" y="732194"/>
                      <a:ext cx="1892459" cy="1344201"/>
                    </a:xfrm>
                    <a:prstGeom prst="arc">
                      <a:avLst>
                        <a:gd name="adj1" fmla="val 16977905"/>
                        <a:gd name="adj2" fmla="val 0"/>
                      </a:avLst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cxnSp>
              <p:nvCxnSpPr>
                <p:cNvPr id="18" name="Прямая соединительная линия 17"/>
                <p:cNvCxnSpPr>
                  <a:endCxn id="16" idx="0"/>
                </p:cNvCxnSpPr>
                <p:nvPr/>
              </p:nvCxnSpPr>
              <p:spPr>
                <a:xfrm>
                  <a:off x="2422593" y="802917"/>
                  <a:ext cx="183197" cy="33770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" name="TextBox 50"/>
              <p:cNvSpPr txBox="1"/>
              <p:nvPr/>
            </p:nvSpPr>
            <p:spPr>
              <a:xfrm>
                <a:off x="6918381" y="5589240"/>
                <a:ext cx="10914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prstClr val="black"/>
                    </a:solidFill>
                  </a:rPr>
                  <a:t>Перед</a:t>
                </a:r>
              </a:p>
            </p:txBody>
          </p:sp>
        </p:grp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5767301" y="2154041"/>
              <a:ext cx="0" cy="43388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flipH="1" flipV="1">
              <a:off x="5923616" y="4505366"/>
              <a:ext cx="145941" cy="19155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5874837" y="2819764"/>
              <a:ext cx="6910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Вб:2</a:t>
              </a:r>
              <a:endParaRPr lang="ru-RU" b="1" dirty="0"/>
            </a:p>
          </p:txBody>
        </p:sp>
        <p:cxnSp>
          <p:nvCxnSpPr>
            <p:cNvPr id="139" name="Прямая со стрелкой 138"/>
            <p:cNvCxnSpPr/>
            <p:nvPr/>
          </p:nvCxnSpPr>
          <p:spPr>
            <a:xfrm flipH="1">
              <a:off x="5725613" y="3202409"/>
              <a:ext cx="385984" cy="195934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Группа 8"/>
            <p:cNvGrpSpPr/>
            <p:nvPr/>
          </p:nvGrpSpPr>
          <p:grpSpPr>
            <a:xfrm>
              <a:off x="6304321" y="2053244"/>
              <a:ext cx="2316510" cy="4439694"/>
              <a:chOff x="6304321" y="2053244"/>
              <a:chExt cx="2316510" cy="4439694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6490335" y="4483985"/>
                <a:ext cx="205611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flipH="1">
                <a:off x="7968875" y="2053244"/>
                <a:ext cx="14125" cy="245212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>
                <a:off x="7843795" y="3412633"/>
                <a:ext cx="250160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flipV="1">
                <a:off x="8002511" y="2138297"/>
                <a:ext cx="0" cy="268283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flipV="1">
                <a:off x="7975937" y="4254104"/>
                <a:ext cx="7063" cy="235793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flipV="1">
                <a:off x="7843795" y="2464336"/>
                <a:ext cx="139205" cy="989593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flipH="1" flipV="1">
                <a:off x="7983000" y="2439687"/>
                <a:ext cx="150045" cy="97294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flipH="1" flipV="1">
                <a:off x="7846184" y="3373104"/>
                <a:ext cx="136816" cy="920064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Прямая соединительная линия 107"/>
              <p:cNvCxnSpPr/>
              <p:nvPr/>
            </p:nvCxnSpPr>
            <p:spPr>
              <a:xfrm flipV="1">
                <a:off x="7983000" y="3453929"/>
                <a:ext cx="150044" cy="83924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6638201" y="2138297"/>
                <a:ext cx="0" cy="43546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>
              <a:xfrm flipH="1" flipV="1">
                <a:off x="6641469" y="2103948"/>
                <a:ext cx="168608" cy="128620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 flipV="1">
                <a:off x="6505752" y="3386552"/>
                <a:ext cx="304325" cy="1118815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Прямая соединительная линия 126"/>
              <p:cNvCxnSpPr/>
              <p:nvPr/>
            </p:nvCxnSpPr>
            <p:spPr>
              <a:xfrm flipV="1">
                <a:off x="6373303" y="4505367"/>
                <a:ext cx="120925" cy="191549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/>
              <p:nvPr/>
            </p:nvCxnSpPr>
            <p:spPr>
              <a:xfrm flipV="1">
                <a:off x="6684997" y="3414958"/>
                <a:ext cx="125080" cy="647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8116775" y="3833136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 err="1" smtClean="0"/>
                  <a:t>Вп</a:t>
                </a:r>
                <a:endParaRPr lang="ru-RU" b="1" dirty="0"/>
              </a:p>
            </p:txBody>
          </p:sp>
          <p:cxnSp>
            <p:nvCxnSpPr>
              <p:cNvPr id="143" name="Прямая со стрелкой 142"/>
              <p:cNvCxnSpPr/>
              <p:nvPr/>
            </p:nvCxnSpPr>
            <p:spPr>
              <a:xfrm>
                <a:off x="6304321" y="3205311"/>
                <a:ext cx="396176" cy="18124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Прямая со стрелкой 145"/>
              <p:cNvCxnSpPr/>
              <p:nvPr/>
            </p:nvCxnSpPr>
            <p:spPr>
              <a:xfrm flipH="1" flipV="1">
                <a:off x="7996622" y="3472962"/>
                <a:ext cx="304001" cy="369686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TextBox 154"/>
              <p:cNvSpPr txBox="1"/>
              <p:nvPr/>
            </p:nvSpPr>
            <p:spPr>
              <a:xfrm>
                <a:off x="8026642" y="2087772"/>
                <a:ext cx="5918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 smtClean="0"/>
                  <a:t>2-3</a:t>
                </a:r>
                <a:endParaRPr lang="ru-RU" b="1" dirty="0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7914592" y="418733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 smtClean="0"/>
                  <a:t>2-3</a:t>
                </a:r>
                <a:endParaRPr lang="ru-RU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956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7" dur="5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4" grpId="0" uiExpand="1" build="p"/>
      <p:bldP spid="67" grpId="0"/>
      <p:bldP spid="70" grpId="0"/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Группа 56"/>
          <p:cNvGrpSpPr/>
          <p:nvPr/>
        </p:nvGrpSpPr>
        <p:grpSpPr>
          <a:xfrm>
            <a:off x="4082642" y="-228739"/>
            <a:ext cx="2829031" cy="6933131"/>
            <a:chOff x="2364943" y="-182216"/>
            <a:chExt cx="2829031" cy="6933131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364943" y="-182216"/>
              <a:ext cx="2829031" cy="6933131"/>
              <a:chOff x="-142872" y="-163343"/>
              <a:chExt cx="2829031" cy="6933131"/>
            </a:xfrm>
          </p:grpSpPr>
          <p:sp>
            <p:nvSpPr>
              <p:cNvPr id="19" name="Дуга 18"/>
              <p:cNvSpPr/>
              <p:nvPr/>
            </p:nvSpPr>
            <p:spPr>
              <a:xfrm>
                <a:off x="53575" y="-163343"/>
                <a:ext cx="1124281" cy="609857"/>
              </a:xfrm>
              <a:prstGeom prst="arc">
                <a:avLst>
                  <a:gd name="adj1" fmla="val 470748"/>
                  <a:gd name="adj2" fmla="val 4944339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20" name="Группа 19"/>
              <p:cNvGrpSpPr/>
              <p:nvPr/>
            </p:nvGrpSpPr>
            <p:grpSpPr>
              <a:xfrm>
                <a:off x="-142872" y="247916"/>
                <a:ext cx="2829031" cy="6521872"/>
                <a:chOff x="-255139" y="260671"/>
                <a:chExt cx="2829031" cy="6521872"/>
              </a:xfrm>
            </p:grpSpPr>
            <p:grpSp>
              <p:nvGrpSpPr>
                <p:cNvPr id="21" name="Группа 20"/>
                <p:cNvGrpSpPr/>
                <p:nvPr/>
              </p:nvGrpSpPr>
              <p:grpSpPr>
                <a:xfrm>
                  <a:off x="-255139" y="286034"/>
                  <a:ext cx="2756858" cy="6496509"/>
                  <a:chOff x="12737" y="989438"/>
                  <a:chExt cx="2267649" cy="5733332"/>
                </a:xfrm>
              </p:grpSpPr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465550" y="989438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▪</a:t>
                    </a:r>
                    <a:endParaRPr lang="ru-RU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38" name="Прямая соединительная линия 37"/>
                  <p:cNvCxnSpPr>
                    <a:endCxn id="39" idx="3"/>
                  </p:cNvCxnSpPr>
                  <p:nvPr/>
                </p:nvCxnSpPr>
                <p:spPr>
                  <a:xfrm>
                    <a:off x="642377" y="1174104"/>
                    <a:ext cx="24541" cy="536400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90854" y="6353438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b="1" dirty="0" smtClean="0">
                        <a:solidFill>
                          <a:prstClr val="black"/>
                        </a:solidFill>
                      </a:rPr>
                      <a:t>Н</a:t>
                    </a:r>
                    <a:endParaRPr lang="ru-RU" b="1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40" name="Прямая соединительная линия 39"/>
                  <p:cNvCxnSpPr>
                    <a:stCxn id="39" idx="3"/>
                  </p:cNvCxnSpPr>
                  <p:nvPr/>
                </p:nvCxnSpPr>
                <p:spPr>
                  <a:xfrm flipV="1">
                    <a:off x="666918" y="6538104"/>
                    <a:ext cx="1613468" cy="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Прямая соединительная линия 40"/>
                  <p:cNvCxnSpPr/>
                  <p:nvPr/>
                </p:nvCxnSpPr>
                <p:spPr>
                  <a:xfrm>
                    <a:off x="645570" y="1174104"/>
                    <a:ext cx="0" cy="153481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12737" y="2524254"/>
                    <a:ext cx="54006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b="1" dirty="0" smtClean="0">
                        <a:solidFill>
                          <a:prstClr val="black"/>
                        </a:solidFill>
                      </a:rPr>
                      <a:t>Г</a:t>
                    </a:r>
                    <a:endParaRPr lang="ru-RU" b="1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43" name="Прямая соединительная линия 42"/>
                  <p:cNvCxnSpPr/>
                  <p:nvPr/>
                </p:nvCxnSpPr>
                <p:spPr>
                  <a:xfrm>
                    <a:off x="642376" y="2708920"/>
                    <a:ext cx="137334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156753" y="3622382"/>
                    <a:ext cx="44426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b="1" dirty="0" smtClean="0">
                        <a:solidFill>
                          <a:prstClr val="black"/>
                        </a:solidFill>
                      </a:rPr>
                      <a:t>Т</a:t>
                    </a:r>
                    <a:endParaRPr lang="ru-RU" b="1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45" name="Прямая соединительная линия 44"/>
                  <p:cNvCxnSpPr/>
                  <p:nvPr/>
                </p:nvCxnSpPr>
                <p:spPr>
                  <a:xfrm>
                    <a:off x="642377" y="3822282"/>
                    <a:ext cx="1458565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Прямая соединительная линия 45"/>
                  <p:cNvCxnSpPr/>
                  <p:nvPr/>
                </p:nvCxnSpPr>
                <p:spPr>
                  <a:xfrm>
                    <a:off x="660217" y="3818628"/>
                    <a:ext cx="0" cy="76888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201053" y="4377612"/>
                    <a:ext cx="37804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b="1" dirty="0" smtClean="0">
                        <a:solidFill>
                          <a:prstClr val="black"/>
                        </a:solidFill>
                      </a:rPr>
                      <a:t>Б</a:t>
                    </a:r>
                    <a:endParaRPr lang="ru-RU" b="1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48" name="Прямая соединительная линия 47"/>
                  <p:cNvCxnSpPr/>
                  <p:nvPr/>
                </p:nvCxnSpPr>
                <p:spPr>
                  <a:xfrm>
                    <a:off x="654647" y="4562278"/>
                    <a:ext cx="1493403" cy="1365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Прямая соединительная линия 48"/>
                  <p:cNvCxnSpPr/>
                  <p:nvPr/>
                </p:nvCxnSpPr>
                <p:spPr>
                  <a:xfrm>
                    <a:off x="642376" y="2708920"/>
                    <a:ext cx="1049304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1833820" y="2524254"/>
                    <a:ext cx="36379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*</a:t>
                    </a:r>
                    <a:endParaRPr lang="ru-RU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2" name="Группа 21"/>
                <p:cNvGrpSpPr/>
                <p:nvPr/>
              </p:nvGrpSpPr>
              <p:grpSpPr>
                <a:xfrm>
                  <a:off x="582587" y="260671"/>
                  <a:ext cx="1991305" cy="6312624"/>
                  <a:chOff x="582587" y="260671"/>
                  <a:chExt cx="1991305" cy="6312624"/>
                </a:xfrm>
              </p:grpSpPr>
              <p:cxnSp>
                <p:nvCxnSpPr>
                  <p:cNvPr id="23" name="Прямая соединительная линия 22"/>
                  <p:cNvCxnSpPr/>
                  <p:nvPr/>
                </p:nvCxnSpPr>
                <p:spPr>
                  <a:xfrm>
                    <a:off x="1021106" y="260671"/>
                    <a:ext cx="218880" cy="839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891919" y="593297"/>
                    <a:ext cx="28803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▪</a:t>
                    </a:r>
                    <a:endParaRPr lang="ru-RU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26" name="Прямая соединительная линия 25"/>
                  <p:cNvCxnSpPr/>
                  <p:nvPr/>
                </p:nvCxnSpPr>
                <p:spPr>
                  <a:xfrm flipH="1">
                    <a:off x="1239986" y="302665"/>
                    <a:ext cx="20261" cy="65996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Прямая соединительная линия 27"/>
                  <p:cNvCxnSpPr/>
                  <p:nvPr/>
                </p:nvCxnSpPr>
                <p:spPr>
                  <a:xfrm flipV="1">
                    <a:off x="1260247" y="344659"/>
                    <a:ext cx="129726" cy="62909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Прямая соединительная линия 30"/>
                  <p:cNvCxnSpPr/>
                  <p:nvPr/>
                </p:nvCxnSpPr>
                <p:spPr>
                  <a:xfrm>
                    <a:off x="1391537" y="378170"/>
                    <a:ext cx="654142" cy="37074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Дуга 31"/>
                  <p:cNvSpPr/>
                  <p:nvPr/>
                </p:nvSpPr>
                <p:spPr>
                  <a:xfrm>
                    <a:off x="1833005" y="1429851"/>
                    <a:ext cx="740887" cy="761365"/>
                  </a:xfrm>
                  <a:prstGeom prst="arc">
                    <a:avLst>
                      <a:gd name="adj1" fmla="val 5297841"/>
                      <a:gd name="adj2" fmla="val 12104468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33" name="Прямая соединительная линия 32"/>
                  <p:cNvCxnSpPr>
                    <a:endCxn id="32" idx="2"/>
                  </p:cNvCxnSpPr>
                  <p:nvPr/>
                </p:nvCxnSpPr>
                <p:spPr>
                  <a:xfrm flipH="1">
                    <a:off x="1858096" y="748912"/>
                    <a:ext cx="177840" cy="92390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2213687" y="4140684"/>
                    <a:ext cx="28803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▪</a:t>
                    </a:r>
                    <a:endParaRPr lang="ru-RU" dirty="0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35" name="Прямая соединительная линия 34"/>
                  <p:cNvCxnSpPr/>
                  <p:nvPr/>
                </p:nvCxnSpPr>
                <p:spPr>
                  <a:xfrm>
                    <a:off x="2179950" y="2200986"/>
                    <a:ext cx="321769" cy="437230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582587" y="5124826"/>
                    <a:ext cx="143602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2400" b="1" i="1" dirty="0" smtClean="0">
                        <a:solidFill>
                          <a:prstClr val="black"/>
                        </a:solidFill>
                      </a:rPr>
                      <a:t>Спинка</a:t>
                    </a:r>
                    <a:endParaRPr lang="ru-RU" sz="2400" b="1" i="1" dirty="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cxnSp>
          <p:nvCxnSpPr>
            <p:cNvPr id="54" name="Прямая соединительная линия 53"/>
            <p:cNvCxnSpPr/>
            <p:nvPr/>
          </p:nvCxnSpPr>
          <p:spPr>
            <a:xfrm>
              <a:off x="4800033" y="2193914"/>
              <a:ext cx="0" cy="43676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4714059" y="-174699"/>
            <a:ext cx="4239514" cy="6667283"/>
            <a:chOff x="3868379" y="-85882"/>
            <a:chExt cx="4239514" cy="6667283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3868379" y="-85882"/>
              <a:ext cx="4239514" cy="6647417"/>
              <a:chOff x="3868379" y="-85882"/>
              <a:chExt cx="4239514" cy="6647417"/>
            </a:xfrm>
          </p:grpSpPr>
          <p:grpSp>
            <p:nvGrpSpPr>
              <p:cNvPr id="13" name="Группа 12"/>
              <p:cNvGrpSpPr/>
              <p:nvPr/>
            </p:nvGrpSpPr>
            <p:grpSpPr>
              <a:xfrm>
                <a:off x="3868379" y="-85882"/>
                <a:ext cx="4239514" cy="6647417"/>
                <a:chOff x="2916358" y="-130173"/>
                <a:chExt cx="4239514" cy="6647417"/>
              </a:xfrm>
            </p:grpSpPr>
            <p:sp>
              <p:nvSpPr>
                <p:cNvPr id="11" name="Дуга 10"/>
                <p:cNvSpPr/>
                <p:nvPr/>
              </p:nvSpPr>
              <p:spPr>
                <a:xfrm rot="2275352">
                  <a:off x="2916358" y="372854"/>
                  <a:ext cx="2312035" cy="1733545"/>
                </a:xfrm>
                <a:prstGeom prst="arc">
                  <a:avLst>
                    <a:gd name="adj1" fmla="val 17464216"/>
                    <a:gd name="adj2" fmla="val 18885579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30" name="Группа 29"/>
                <p:cNvGrpSpPr/>
                <p:nvPr/>
              </p:nvGrpSpPr>
              <p:grpSpPr>
                <a:xfrm>
                  <a:off x="3740932" y="-130173"/>
                  <a:ext cx="3414940" cy="6647417"/>
                  <a:chOff x="1306195" y="-101335"/>
                  <a:chExt cx="3414940" cy="6647417"/>
                </a:xfrm>
              </p:grpSpPr>
              <p:sp>
                <p:nvSpPr>
                  <p:cNvPr id="6" name="Дуга 5"/>
                  <p:cNvSpPr/>
                  <p:nvPr/>
                </p:nvSpPr>
                <p:spPr>
                  <a:xfrm>
                    <a:off x="3745560" y="-101335"/>
                    <a:ext cx="975575" cy="951572"/>
                  </a:xfrm>
                  <a:prstGeom prst="arc">
                    <a:avLst>
                      <a:gd name="adj1" fmla="val 6037751"/>
                      <a:gd name="adj2" fmla="val 11883388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grpSp>
                <p:nvGrpSpPr>
                  <p:cNvPr id="29" name="Группа 28"/>
                  <p:cNvGrpSpPr/>
                  <p:nvPr/>
                </p:nvGrpSpPr>
                <p:grpSpPr>
                  <a:xfrm>
                    <a:off x="1306195" y="148623"/>
                    <a:ext cx="2868188" cy="6397459"/>
                    <a:chOff x="1306195" y="148623"/>
                    <a:chExt cx="2868188" cy="6397459"/>
                  </a:xfrm>
                </p:grpSpPr>
                <p:cxnSp>
                  <p:nvCxnSpPr>
                    <p:cNvPr id="2" name="Прямая соединительная линия 1"/>
                    <p:cNvCxnSpPr/>
                    <p:nvPr/>
                  </p:nvCxnSpPr>
                  <p:spPr>
                    <a:xfrm>
                      <a:off x="1985819" y="6546081"/>
                      <a:ext cx="2188564" cy="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" name="Прямая соединительная линия 2"/>
                    <p:cNvCxnSpPr/>
                    <p:nvPr/>
                  </p:nvCxnSpPr>
                  <p:spPr>
                    <a:xfrm>
                      <a:off x="4174383" y="850237"/>
                      <a:ext cx="0" cy="569584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" name="Прямая соединительная линия 3"/>
                    <p:cNvCxnSpPr/>
                    <p:nvPr/>
                  </p:nvCxnSpPr>
                  <p:spPr>
                    <a:xfrm flipV="1">
                      <a:off x="2250717" y="2221645"/>
                      <a:ext cx="1923666" cy="4296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" name="Прямая соединительная линия 4"/>
                    <p:cNvCxnSpPr/>
                    <p:nvPr/>
                  </p:nvCxnSpPr>
                  <p:spPr>
                    <a:xfrm>
                      <a:off x="2206978" y="3483208"/>
                      <a:ext cx="1923666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" name="TextBox 6"/>
                    <p:cNvSpPr txBox="1"/>
                    <p:nvPr/>
                  </p:nvSpPr>
                  <p:spPr>
                    <a:xfrm>
                      <a:off x="3240295" y="148623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dirty="0" smtClean="0">
                          <a:solidFill>
                            <a:prstClr val="black"/>
                          </a:solidFill>
                          <a:latin typeface="Arial"/>
                          <a:cs typeface="Arial"/>
                        </a:rPr>
                        <a:t>▪</a:t>
                      </a:r>
                      <a:endParaRPr lang="ru-RU" dirty="0">
                        <a:solidFill>
                          <a:prstClr val="black"/>
                        </a:solidFill>
                      </a:endParaRPr>
                    </a:p>
                  </p:txBody>
                </p:sp>
                <p:cxnSp>
                  <p:nvCxnSpPr>
                    <p:cNvPr id="8" name="Прямая соединительная линия 7"/>
                    <p:cNvCxnSpPr/>
                    <p:nvPr/>
                  </p:nvCxnSpPr>
                  <p:spPr>
                    <a:xfrm flipH="1" flipV="1">
                      <a:off x="3420315" y="310987"/>
                      <a:ext cx="146951" cy="191495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" name="Прямая соединительная линия 8"/>
                    <p:cNvCxnSpPr/>
                    <p:nvPr/>
                  </p:nvCxnSpPr>
                  <p:spPr>
                    <a:xfrm flipH="1" flipV="1">
                      <a:off x="2935879" y="355322"/>
                      <a:ext cx="650570" cy="187061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Прямая соединительная линия 9"/>
                    <p:cNvCxnSpPr/>
                    <p:nvPr/>
                  </p:nvCxnSpPr>
                  <p:spPr>
                    <a:xfrm flipH="1">
                      <a:off x="2422593" y="387137"/>
                      <a:ext cx="513285" cy="41578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" name="Дуга 11"/>
                    <p:cNvSpPr/>
                    <p:nvPr/>
                  </p:nvSpPr>
                  <p:spPr>
                    <a:xfrm rot="4044293">
                      <a:off x="1844961" y="1363577"/>
                      <a:ext cx="936104" cy="766396"/>
                    </a:xfrm>
                    <a:prstGeom prst="arc">
                      <a:avLst>
                        <a:gd name="adj1" fmla="val 20596155"/>
                        <a:gd name="adj2" fmla="val 1680793"/>
                      </a:avLst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solidFill>
                          <a:prstClr val="black"/>
                        </a:solidFill>
                      </a:endParaRPr>
                    </a:p>
                  </p:txBody>
                </p:sp>
                <p:cxnSp>
                  <p:nvCxnSpPr>
                    <p:cNvPr id="14" name="Прямая соединительная линия 13"/>
                    <p:cNvCxnSpPr/>
                    <p:nvPr/>
                  </p:nvCxnSpPr>
                  <p:spPr>
                    <a:xfrm flipH="1">
                      <a:off x="1985819" y="2178461"/>
                      <a:ext cx="264898" cy="436762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Прямая соединительная линия 24"/>
                    <p:cNvCxnSpPr>
                      <a:stCxn id="6" idx="2"/>
                    </p:cNvCxnSpPr>
                    <p:nvPr/>
                  </p:nvCxnSpPr>
                  <p:spPr>
                    <a:xfrm flipH="1">
                      <a:off x="3420315" y="223629"/>
                      <a:ext cx="350402" cy="131693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" name="Дуга 26"/>
                    <p:cNvSpPr/>
                    <p:nvPr/>
                  </p:nvSpPr>
                  <p:spPr>
                    <a:xfrm rot="3254558">
                      <a:off x="1032066" y="732194"/>
                      <a:ext cx="1892459" cy="1344201"/>
                    </a:xfrm>
                    <a:prstGeom prst="arc">
                      <a:avLst>
                        <a:gd name="adj1" fmla="val 16977905"/>
                        <a:gd name="adj2" fmla="val 0"/>
                      </a:avLst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  <p:sp>
            <p:nvSpPr>
              <p:cNvPr id="15" name="TextBox 14"/>
              <p:cNvSpPr txBox="1"/>
              <p:nvPr/>
            </p:nvSpPr>
            <p:spPr>
              <a:xfrm>
                <a:off x="6004324" y="5113064"/>
                <a:ext cx="13481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>
                    <a:solidFill>
                      <a:prstClr val="black"/>
                    </a:solidFill>
                  </a:rPr>
                  <a:t>Перед</a:t>
                </a:r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518893" y="4355512"/>
                <a:ext cx="2056115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Прямая соединительная линия 55"/>
            <p:cNvCxnSpPr>
              <a:stCxn id="12" idx="2"/>
            </p:cNvCxnSpPr>
            <p:nvPr/>
          </p:nvCxnSpPr>
          <p:spPr>
            <a:xfrm>
              <a:off x="5657795" y="2204795"/>
              <a:ext cx="32070" cy="43766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179512" y="427641"/>
            <a:ext cx="3543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Чертеж основы плечевого изделия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3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-0.1092 -0.0034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9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ktovdome.ru/pics/3441_180944980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733" r="66397" b="11170"/>
          <a:stretch/>
        </p:blipFill>
        <p:spPr bwMode="auto">
          <a:xfrm>
            <a:off x="452401" y="2068923"/>
            <a:ext cx="1988273" cy="272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http://im8-tub-ru.yandex.net/i?id=265569048-58-72&amp;n=2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r="66609" b="7978"/>
          <a:stretch/>
        </p:blipFill>
        <p:spPr bwMode="auto">
          <a:xfrm>
            <a:off x="2316222" y="3573016"/>
            <a:ext cx="2338374" cy="272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26"/>
          <a:stretch/>
        </p:blipFill>
        <p:spPr bwMode="auto">
          <a:xfrm>
            <a:off x="4995783" y="3573016"/>
            <a:ext cx="1965079" cy="286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" name="Группа 25"/>
          <p:cNvGrpSpPr/>
          <p:nvPr/>
        </p:nvGrpSpPr>
        <p:grpSpPr>
          <a:xfrm>
            <a:off x="3727072" y="564830"/>
            <a:ext cx="2285088" cy="3008186"/>
            <a:chOff x="3727072" y="116633"/>
            <a:chExt cx="2285088" cy="300818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3727072" y="116633"/>
              <a:ext cx="2285088" cy="3008186"/>
              <a:chOff x="5469558" y="65902"/>
              <a:chExt cx="2101627" cy="2722939"/>
            </a:xfrm>
          </p:grpSpPr>
          <p:pic>
            <p:nvPicPr>
              <p:cNvPr id="14" name="Picture 6" descr="http://im8-tub-ru.yandex.net/i?id=265569048-58-72&amp;n=21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621"/>
              <a:stretch/>
            </p:blipFill>
            <p:spPr bwMode="auto">
              <a:xfrm>
                <a:off x="5469558" y="65902"/>
                <a:ext cx="2101627" cy="27229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5" name="Группа 14"/>
              <p:cNvGrpSpPr/>
              <p:nvPr/>
            </p:nvGrpSpPr>
            <p:grpSpPr>
              <a:xfrm>
                <a:off x="5964844" y="1612112"/>
                <a:ext cx="787603" cy="897429"/>
                <a:chOff x="5964844" y="1612112"/>
                <a:chExt cx="787603" cy="897429"/>
              </a:xfrm>
            </p:grpSpPr>
            <p:sp>
              <p:nvSpPr>
                <p:cNvPr id="16" name="Прямоугольник 15"/>
                <p:cNvSpPr/>
                <p:nvPr/>
              </p:nvSpPr>
              <p:spPr>
                <a:xfrm>
                  <a:off x="6520371" y="1612112"/>
                  <a:ext cx="232076" cy="22699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" name="Прямоугольник 16"/>
                <p:cNvSpPr/>
                <p:nvPr/>
              </p:nvSpPr>
              <p:spPr>
                <a:xfrm>
                  <a:off x="5964844" y="1645693"/>
                  <a:ext cx="208552" cy="33523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 flipH="1" flipV="1">
                  <a:off x="6520371" y="1980930"/>
                  <a:ext cx="37336" cy="52861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4326634" y="2232273"/>
              <a:ext cx="165718" cy="545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683568" y="34938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Варианты расположения нагрудной вытачки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6686396" y="1863010"/>
            <a:ext cx="2221238" cy="2726848"/>
            <a:chOff x="6686396" y="1863010"/>
            <a:chExt cx="2221238" cy="272684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857" r="16801" b="7324"/>
            <a:stretch/>
          </p:blipFill>
          <p:spPr bwMode="auto">
            <a:xfrm>
              <a:off x="6686396" y="1863010"/>
              <a:ext cx="2221238" cy="2726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Прямоугольник 27"/>
            <p:cNvSpPr/>
            <p:nvPr/>
          </p:nvSpPr>
          <p:spPr>
            <a:xfrm>
              <a:off x="7380312" y="3817275"/>
              <a:ext cx="288032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027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187624" y="47667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Перенос нагрудной вытачки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Дуга 15"/>
          <p:cNvSpPr/>
          <p:nvPr/>
        </p:nvSpPr>
        <p:spPr>
          <a:xfrm>
            <a:off x="2305983" y="1087850"/>
            <a:ext cx="975575" cy="951572"/>
          </a:xfrm>
          <a:prstGeom prst="arc">
            <a:avLst>
              <a:gd name="adj1" fmla="val 6037751"/>
              <a:gd name="adj2" fmla="val 1188338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734806" y="2039422"/>
            <a:ext cx="0" cy="2632971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67401" y="4672393"/>
            <a:ext cx="1923666" cy="0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1980738" y="1500172"/>
            <a:ext cx="146951" cy="19149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1496302" y="1544507"/>
            <a:ext cx="650570" cy="18706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983016" y="1576322"/>
            <a:ext cx="513285" cy="4157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 rot="4044293">
            <a:off x="405384" y="2552762"/>
            <a:ext cx="936104" cy="766396"/>
          </a:xfrm>
          <a:prstGeom prst="arc">
            <a:avLst>
              <a:gd name="adj1" fmla="val 20596155"/>
              <a:gd name="adj2" fmla="val 168079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767401" y="3367646"/>
            <a:ext cx="43739" cy="1304747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6" idx="2"/>
          </p:cNvCxnSpPr>
          <p:nvPr/>
        </p:nvCxnSpPr>
        <p:spPr>
          <a:xfrm flipH="1">
            <a:off x="1980738" y="1412814"/>
            <a:ext cx="350402" cy="13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Дуга 28"/>
          <p:cNvSpPr/>
          <p:nvPr/>
        </p:nvSpPr>
        <p:spPr>
          <a:xfrm rot="3254558">
            <a:off x="-407511" y="1921379"/>
            <a:ext cx="1892459" cy="1344201"/>
          </a:xfrm>
          <a:prstGeom prst="arc">
            <a:avLst>
              <a:gd name="adj1" fmla="val 16977905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endCxn id="29" idx="0"/>
          </p:cNvCxnSpPr>
          <p:nvPr/>
        </p:nvCxnSpPr>
        <p:spPr>
          <a:xfrm>
            <a:off x="983016" y="1992102"/>
            <a:ext cx="183197" cy="3377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1332224" y="2811111"/>
            <a:ext cx="795465" cy="60187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2155940" y="1784212"/>
            <a:ext cx="204396" cy="163091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160758" y="3112046"/>
            <a:ext cx="574048" cy="29878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127689" y="3415126"/>
            <a:ext cx="0" cy="125726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767401" y="3415126"/>
            <a:ext cx="1360288" cy="604893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449080" y="1359841"/>
            <a:ext cx="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829802" y="2759956"/>
            <a:ext cx="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1933407" y="4755327"/>
            <a:ext cx="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325253" y="3835353"/>
            <a:ext cx="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769551" y="2590785"/>
            <a:ext cx="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0" name="Дуга 79"/>
          <p:cNvSpPr/>
          <p:nvPr/>
        </p:nvSpPr>
        <p:spPr>
          <a:xfrm>
            <a:off x="5432800" y="1152201"/>
            <a:ext cx="975575" cy="951572"/>
          </a:xfrm>
          <a:prstGeom prst="arc">
            <a:avLst>
              <a:gd name="adj1" fmla="val 6037751"/>
              <a:gd name="adj2" fmla="val 1188338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5861623" y="2103773"/>
            <a:ext cx="0" cy="2632971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3894218" y="4736744"/>
            <a:ext cx="1923666" cy="0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H="1" flipV="1">
            <a:off x="5107555" y="1564523"/>
            <a:ext cx="146951" cy="19149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H="1" flipV="1">
            <a:off x="4623119" y="1608858"/>
            <a:ext cx="650570" cy="18706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H="1">
            <a:off x="4109833" y="1640673"/>
            <a:ext cx="513285" cy="4157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Дуга 88"/>
          <p:cNvSpPr/>
          <p:nvPr/>
        </p:nvSpPr>
        <p:spPr>
          <a:xfrm rot="4044293">
            <a:off x="3532201" y="2617113"/>
            <a:ext cx="936104" cy="766396"/>
          </a:xfrm>
          <a:prstGeom prst="arc">
            <a:avLst>
              <a:gd name="adj1" fmla="val 20596155"/>
              <a:gd name="adj2" fmla="val 168079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flipH="1">
            <a:off x="3894218" y="3431997"/>
            <a:ext cx="43739" cy="1304747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80" idx="2"/>
          </p:cNvCxnSpPr>
          <p:nvPr/>
        </p:nvCxnSpPr>
        <p:spPr>
          <a:xfrm flipH="1">
            <a:off x="5107555" y="1477165"/>
            <a:ext cx="350402" cy="13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Дуга 91"/>
          <p:cNvSpPr/>
          <p:nvPr/>
        </p:nvSpPr>
        <p:spPr>
          <a:xfrm rot="3254558">
            <a:off x="2719306" y="1985730"/>
            <a:ext cx="1892459" cy="1344201"/>
          </a:xfrm>
          <a:prstGeom prst="arc">
            <a:avLst>
              <a:gd name="adj1" fmla="val 16977905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9" name="Прямая соединительная линия 78"/>
          <p:cNvCxnSpPr>
            <a:endCxn id="92" idx="0"/>
          </p:cNvCxnSpPr>
          <p:nvPr/>
        </p:nvCxnSpPr>
        <p:spPr>
          <a:xfrm>
            <a:off x="4109833" y="2056453"/>
            <a:ext cx="183197" cy="3377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1" name="Группа 100"/>
          <p:cNvGrpSpPr/>
          <p:nvPr/>
        </p:nvGrpSpPr>
        <p:grpSpPr>
          <a:xfrm>
            <a:off x="3883068" y="1304922"/>
            <a:ext cx="1728192" cy="2817110"/>
            <a:chOff x="4384171" y="1094433"/>
            <a:chExt cx="1728192" cy="2817110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 flipH="1">
              <a:off x="4395321" y="3268988"/>
              <a:ext cx="1360288" cy="604893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 rot="20050185">
              <a:off x="4384171" y="3603766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Разрезать</a:t>
              </a:r>
              <a:endParaRPr lang="ru-RU" sz="1400" dirty="0"/>
            </a:p>
          </p:txBody>
        </p:sp>
        <p:sp>
          <p:nvSpPr>
            <p:cNvPr id="100" name="Выгнутая вниз стрелка 99"/>
            <p:cNvSpPr/>
            <p:nvPr/>
          </p:nvSpPr>
          <p:spPr>
            <a:xfrm rot="9232076" flipH="1">
              <a:off x="4924231" y="1094433"/>
              <a:ext cx="648072" cy="254516"/>
            </a:xfrm>
            <a:prstGeom prst="curvedUp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5723990" y="1568727"/>
            <a:ext cx="2298896" cy="2484768"/>
            <a:chOff x="5745592" y="1598715"/>
            <a:chExt cx="2298896" cy="2484768"/>
          </a:xfrm>
        </p:grpSpPr>
        <p:sp>
          <p:nvSpPr>
            <p:cNvPr id="119" name="Дуга 118"/>
            <p:cNvSpPr/>
            <p:nvPr/>
          </p:nvSpPr>
          <p:spPr>
            <a:xfrm rot="4044293">
              <a:off x="6265865" y="2613940"/>
              <a:ext cx="936104" cy="766396"/>
            </a:xfrm>
            <a:prstGeom prst="arc">
              <a:avLst>
                <a:gd name="adj1" fmla="val 20596155"/>
                <a:gd name="adj2" fmla="val 1680793"/>
              </a:avLst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2" name="Дуга 121"/>
            <p:cNvSpPr/>
            <p:nvPr/>
          </p:nvSpPr>
          <p:spPr>
            <a:xfrm rot="3254558">
              <a:off x="5471463" y="1969933"/>
              <a:ext cx="1892459" cy="1344201"/>
            </a:xfrm>
            <a:prstGeom prst="arc">
              <a:avLst>
                <a:gd name="adj1" fmla="val 16977905"/>
                <a:gd name="adj2" fmla="val 0"/>
              </a:avLst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7" name="Прямая соединительная линия 116"/>
            <p:cNvCxnSpPr/>
            <p:nvPr/>
          </p:nvCxnSpPr>
          <p:spPr>
            <a:xfrm flipH="1" flipV="1">
              <a:off x="7393918" y="1598715"/>
              <a:ext cx="650570" cy="1870619"/>
            </a:xfrm>
            <a:prstGeom prst="line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flipH="1">
              <a:off x="6880631" y="1636943"/>
              <a:ext cx="513285" cy="415780"/>
            </a:xfrm>
            <a:prstGeom prst="line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6881742" y="2052723"/>
              <a:ext cx="183197" cy="337702"/>
            </a:xfrm>
            <a:prstGeom prst="line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>
              <a:stCxn id="119" idx="2"/>
            </p:cNvCxnSpPr>
            <p:nvPr/>
          </p:nvCxnSpPr>
          <p:spPr>
            <a:xfrm flipH="1">
              <a:off x="6686886" y="3432735"/>
              <a:ext cx="42190" cy="641492"/>
            </a:xfrm>
            <a:prstGeom prst="line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 flipV="1">
              <a:off x="6697783" y="3478589"/>
              <a:ext cx="1338419" cy="60489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Группа 149"/>
          <p:cNvGrpSpPr/>
          <p:nvPr/>
        </p:nvGrpSpPr>
        <p:grpSpPr>
          <a:xfrm>
            <a:off x="6648414" y="1201276"/>
            <a:ext cx="2514157" cy="3535468"/>
            <a:chOff x="6648414" y="1201276"/>
            <a:chExt cx="2514157" cy="3535468"/>
          </a:xfrm>
        </p:grpSpPr>
        <p:sp>
          <p:nvSpPr>
            <p:cNvPr id="115" name="TextBox 114"/>
            <p:cNvSpPr txBox="1"/>
            <p:nvPr/>
          </p:nvSpPr>
          <p:spPr>
            <a:xfrm>
              <a:off x="7693165" y="1402159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prstClr val="black"/>
                  </a:solidFill>
                  <a:latin typeface="Arial"/>
                  <a:cs typeface="Arial"/>
                </a:rPr>
                <a:t>▪</a:t>
              </a:r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111" name="Дуга 110"/>
            <p:cNvSpPr/>
            <p:nvPr/>
          </p:nvSpPr>
          <p:spPr>
            <a:xfrm>
              <a:off x="8186996" y="1201276"/>
              <a:ext cx="975575" cy="951572"/>
            </a:xfrm>
            <a:prstGeom prst="arc">
              <a:avLst>
                <a:gd name="adj1" fmla="val 5800395"/>
                <a:gd name="adj2" fmla="val 11121169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8615819" y="2152848"/>
              <a:ext cx="0" cy="2578763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6648414" y="4736744"/>
              <a:ext cx="1923666" cy="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flipH="1">
              <a:off x="7889251" y="1432870"/>
              <a:ext cx="350402" cy="10651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flipH="1">
              <a:off x="6664481" y="4048404"/>
              <a:ext cx="21868" cy="652374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flipH="1" flipV="1">
              <a:off x="7889251" y="1563636"/>
              <a:ext cx="146951" cy="19149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>
            <a:xfrm flipH="1">
              <a:off x="6665017" y="3469334"/>
              <a:ext cx="1360288" cy="604893"/>
            </a:xfrm>
            <a:prstGeom prst="line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>
              <a:stCxn id="111" idx="2"/>
            </p:cNvCxnSpPr>
            <p:nvPr/>
          </p:nvCxnSpPr>
          <p:spPr>
            <a:xfrm flipV="1">
              <a:off x="8189231" y="1451436"/>
              <a:ext cx="9200" cy="1801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Группа 148"/>
          <p:cNvGrpSpPr/>
          <p:nvPr/>
        </p:nvGrpSpPr>
        <p:grpSpPr>
          <a:xfrm rot="908869">
            <a:off x="5883535" y="1345171"/>
            <a:ext cx="2370498" cy="2452665"/>
            <a:chOff x="4959493" y="994709"/>
            <a:chExt cx="2370498" cy="2452665"/>
          </a:xfrm>
        </p:grpSpPr>
        <p:sp>
          <p:nvSpPr>
            <p:cNvPr id="139" name="Дуга 138"/>
            <p:cNvSpPr/>
            <p:nvPr/>
          </p:nvSpPr>
          <p:spPr>
            <a:xfrm rot="3254558">
              <a:off x="4685364" y="1355783"/>
              <a:ext cx="1892459" cy="1344201"/>
            </a:xfrm>
            <a:prstGeom prst="arc">
              <a:avLst>
                <a:gd name="adj1" fmla="val 16977905"/>
                <a:gd name="adj2" fmla="val 21344561"/>
              </a:avLst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48" name="Группа 147"/>
            <p:cNvGrpSpPr/>
            <p:nvPr/>
          </p:nvGrpSpPr>
          <p:grpSpPr>
            <a:xfrm>
              <a:off x="5574258" y="994709"/>
              <a:ext cx="1755733" cy="2452665"/>
              <a:chOff x="5546900" y="984565"/>
              <a:chExt cx="1755733" cy="2452665"/>
            </a:xfrm>
          </p:grpSpPr>
          <p:sp>
            <p:nvSpPr>
              <p:cNvPr id="138" name="Дуга 137"/>
              <p:cNvSpPr/>
              <p:nvPr/>
            </p:nvSpPr>
            <p:spPr>
              <a:xfrm rot="4044293">
                <a:off x="5462046" y="1976942"/>
                <a:ext cx="936104" cy="766396"/>
              </a:xfrm>
              <a:prstGeom prst="arc">
                <a:avLst>
                  <a:gd name="adj1" fmla="val 20596155"/>
                  <a:gd name="adj2" fmla="val 1680793"/>
                </a:avLst>
              </a:prstGeom>
              <a:no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40" name="Прямая соединительная линия 139"/>
              <p:cNvCxnSpPr/>
              <p:nvPr/>
            </p:nvCxnSpPr>
            <p:spPr>
              <a:xfrm flipH="1" flipV="1">
                <a:off x="6607819" y="984565"/>
                <a:ext cx="650570" cy="1870619"/>
              </a:xfrm>
              <a:prstGeom prst="lin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Прямая соединительная линия 140"/>
              <p:cNvCxnSpPr/>
              <p:nvPr/>
            </p:nvCxnSpPr>
            <p:spPr>
              <a:xfrm flipH="1">
                <a:off x="6094532" y="1022793"/>
                <a:ext cx="513285" cy="415780"/>
              </a:xfrm>
              <a:prstGeom prst="lin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Прямая соединительная линия 141"/>
              <p:cNvCxnSpPr>
                <a:endCxn id="139" idx="0"/>
              </p:cNvCxnSpPr>
              <p:nvPr/>
            </p:nvCxnSpPr>
            <p:spPr>
              <a:xfrm rot="20691131">
                <a:off x="6115758" y="1437417"/>
                <a:ext cx="73868" cy="332068"/>
              </a:xfrm>
              <a:prstGeom prst="lin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rgbClr val="C0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Прямая соединительная линия 142"/>
              <p:cNvCxnSpPr>
                <a:stCxn id="138" idx="2"/>
              </p:cNvCxnSpPr>
              <p:nvPr/>
            </p:nvCxnSpPr>
            <p:spPr>
              <a:xfrm flipH="1">
                <a:off x="5883067" y="2795738"/>
                <a:ext cx="42190" cy="641492"/>
              </a:xfrm>
              <a:prstGeom prst="lin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Прямая соединительная линия 143"/>
              <p:cNvCxnSpPr/>
              <p:nvPr/>
            </p:nvCxnSpPr>
            <p:spPr>
              <a:xfrm rot="20691131" flipV="1">
                <a:off x="5833418" y="3052810"/>
                <a:ext cx="1469215" cy="20669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7" name="Прямая со стрелкой 156"/>
          <p:cNvCxnSpPr/>
          <p:nvPr/>
        </p:nvCxnSpPr>
        <p:spPr>
          <a:xfrm flipV="1">
            <a:off x="4201431" y="3402747"/>
            <a:ext cx="654620" cy="32074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91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6" grpId="0" animBg="1"/>
      <p:bldP spid="26" grpId="0" animBg="1"/>
      <p:bldP spid="29" grpId="0" animBg="1"/>
      <p:bldP spid="59" grpId="0"/>
      <p:bldP spid="60" grpId="0"/>
      <p:bldP spid="61" grpId="0"/>
      <p:bldP spid="62" grpId="0"/>
      <p:bldP spid="63" grpId="0"/>
      <p:bldP spid="80" grpId="0" animBg="1"/>
      <p:bldP spid="89" grpId="0" animBg="1"/>
      <p:bldP spid="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949895" y="527059"/>
            <a:ext cx="5741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Моделирование рельефа от линии плеча</a:t>
            </a:r>
            <a:endParaRPr lang="ru-RU" sz="2400" b="1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363694" y="2374122"/>
            <a:ext cx="3414940" cy="3584543"/>
            <a:chOff x="1306195" y="-101335"/>
            <a:chExt cx="3414940" cy="3584543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1306195" y="-101335"/>
              <a:ext cx="3414940" cy="3584543"/>
              <a:chOff x="1306195" y="-101335"/>
              <a:chExt cx="3414940" cy="3584543"/>
            </a:xfrm>
          </p:grpSpPr>
          <p:sp>
            <p:nvSpPr>
              <p:cNvPr id="3" name="Дуга 2"/>
              <p:cNvSpPr/>
              <p:nvPr/>
            </p:nvSpPr>
            <p:spPr>
              <a:xfrm>
                <a:off x="3745560" y="-101335"/>
                <a:ext cx="975575" cy="951572"/>
              </a:xfrm>
              <a:prstGeom prst="arc">
                <a:avLst>
                  <a:gd name="adj1" fmla="val 6037751"/>
                  <a:gd name="adj2" fmla="val 11883388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" name="Группа 3"/>
              <p:cNvGrpSpPr/>
              <p:nvPr/>
            </p:nvGrpSpPr>
            <p:grpSpPr>
              <a:xfrm>
                <a:off x="1306195" y="223629"/>
                <a:ext cx="2868188" cy="3259579"/>
                <a:chOff x="1306195" y="223629"/>
                <a:chExt cx="2868188" cy="3259579"/>
              </a:xfrm>
            </p:grpSpPr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>
                  <a:off x="4174383" y="850237"/>
                  <a:ext cx="0" cy="26329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>
                  <a:off x="2206978" y="3483208"/>
                  <a:ext cx="192366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 flipH="1" flipV="1">
                  <a:off x="3420315" y="310987"/>
                  <a:ext cx="146951" cy="191495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flipH="1" flipV="1">
                  <a:off x="2935879" y="355322"/>
                  <a:ext cx="650570" cy="187061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flipH="1">
                  <a:off x="2422593" y="387137"/>
                  <a:ext cx="513285" cy="41578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Дуга 12"/>
                <p:cNvSpPr/>
                <p:nvPr/>
              </p:nvSpPr>
              <p:spPr>
                <a:xfrm rot="4044293">
                  <a:off x="1844961" y="1363577"/>
                  <a:ext cx="936104" cy="766396"/>
                </a:xfrm>
                <a:prstGeom prst="arc">
                  <a:avLst>
                    <a:gd name="adj1" fmla="val 20596155"/>
                    <a:gd name="adj2" fmla="val 1680793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flipH="1">
                  <a:off x="2206978" y="2178461"/>
                  <a:ext cx="43739" cy="130474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>
                  <a:stCxn id="3" idx="2"/>
                </p:cNvCxnSpPr>
                <p:nvPr/>
              </p:nvCxnSpPr>
              <p:spPr>
                <a:xfrm flipH="1">
                  <a:off x="3420315" y="223629"/>
                  <a:ext cx="350402" cy="6584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" name="Дуга 15"/>
                <p:cNvSpPr/>
                <p:nvPr/>
              </p:nvSpPr>
              <p:spPr>
                <a:xfrm rot="3254558">
                  <a:off x="1032066" y="732194"/>
                  <a:ext cx="1892459" cy="1344201"/>
                </a:xfrm>
                <a:prstGeom prst="arc">
                  <a:avLst>
                    <a:gd name="adj1" fmla="val 16977905"/>
                    <a:gd name="adj2" fmla="val 0"/>
                  </a:avLst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8" name="Прямая соединительная линия 17"/>
            <p:cNvCxnSpPr>
              <a:endCxn id="16" idx="0"/>
            </p:cNvCxnSpPr>
            <p:nvPr/>
          </p:nvCxnSpPr>
          <p:spPr>
            <a:xfrm>
              <a:off x="2422593" y="802917"/>
              <a:ext cx="183197" cy="337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Прямая соединительная линия 40"/>
          <p:cNvCxnSpPr/>
          <p:nvPr/>
        </p:nvCxnSpPr>
        <p:spPr>
          <a:xfrm>
            <a:off x="2634842" y="4677657"/>
            <a:ext cx="0" cy="125726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6200000">
            <a:off x="1809420" y="4935009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Разрезать</a:t>
            </a:r>
            <a:endParaRPr lang="ru-RU" sz="1400" dirty="0"/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2797604" y="4701398"/>
            <a:ext cx="0" cy="6994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Группа 50"/>
          <p:cNvGrpSpPr/>
          <p:nvPr/>
        </p:nvGrpSpPr>
        <p:grpSpPr>
          <a:xfrm>
            <a:off x="5791460" y="2329572"/>
            <a:ext cx="1300820" cy="3584758"/>
            <a:chOff x="4118494" y="1756436"/>
            <a:chExt cx="1300820" cy="3584758"/>
          </a:xfrm>
        </p:grpSpPr>
        <p:sp>
          <p:nvSpPr>
            <p:cNvPr id="27" name="Дуга 26"/>
            <p:cNvSpPr/>
            <p:nvPr/>
          </p:nvSpPr>
          <p:spPr>
            <a:xfrm>
              <a:off x="4443739" y="1756436"/>
              <a:ext cx="975575" cy="951572"/>
            </a:xfrm>
            <a:prstGeom prst="arc">
              <a:avLst>
                <a:gd name="adj1" fmla="val 6037751"/>
                <a:gd name="adj2" fmla="val 11883388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872562" y="2708008"/>
              <a:ext cx="0" cy="2632971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265445" y="5341194"/>
              <a:ext cx="563378" cy="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118495" y="2168759"/>
              <a:ext cx="146950" cy="19149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stCxn id="27" idx="2"/>
            </p:cNvCxnSpPr>
            <p:nvPr/>
          </p:nvCxnSpPr>
          <p:spPr>
            <a:xfrm flipH="1">
              <a:off x="4118494" y="2081400"/>
              <a:ext cx="350402" cy="6584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4265445" y="4083712"/>
              <a:ext cx="0" cy="12572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 rot="16200000">
            <a:off x="5224414" y="4394460"/>
            <a:ext cx="2003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Середина переда</a:t>
            </a:r>
            <a:endParaRPr lang="ru-RU" sz="1400" dirty="0"/>
          </a:p>
        </p:txBody>
      </p:sp>
      <p:grpSp>
        <p:nvGrpSpPr>
          <p:cNvPr id="59" name="Группа 58"/>
          <p:cNvGrpSpPr/>
          <p:nvPr/>
        </p:nvGrpSpPr>
        <p:grpSpPr>
          <a:xfrm>
            <a:off x="3630353" y="2786444"/>
            <a:ext cx="2280254" cy="3127886"/>
            <a:chOff x="2029531" y="2210710"/>
            <a:chExt cx="2280254" cy="3127886"/>
          </a:xfrm>
        </p:grpSpPr>
        <p:sp>
          <p:nvSpPr>
            <p:cNvPr id="39" name="Дуга 38"/>
            <p:cNvSpPr/>
            <p:nvPr/>
          </p:nvSpPr>
          <p:spPr>
            <a:xfrm rot="3254558">
              <a:off x="1755402" y="2568453"/>
              <a:ext cx="1892459" cy="1344201"/>
            </a:xfrm>
            <a:prstGeom prst="arc">
              <a:avLst>
                <a:gd name="adj1" fmla="val 16977905"/>
                <a:gd name="adj2" fmla="val 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56"/>
            <p:cNvGrpSpPr/>
            <p:nvPr/>
          </p:nvGrpSpPr>
          <p:grpSpPr>
            <a:xfrm>
              <a:off x="2653151" y="2210710"/>
              <a:ext cx="1656634" cy="3127886"/>
              <a:chOff x="2653151" y="2191581"/>
              <a:chExt cx="1656634" cy="3127886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 flipH="1" flipV="1">
                <a:off x="3659215" y="2191581"/>
                <a:ext cx="650570" cy="187061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flipH="1">
                <a:off x="3145929" y="2223396"/>
                <a:ext cx="513285" cy="4157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Дуга 35"/>
              <p:cNvSpPr/>
              <p:nvPr/>
            </p:nvSpPr>
            <p:spPr>
              <a:xfrm rot="4044293">
                <a:off x="2568297" y="3199836"/>
                <a:ext cx="936104" cy="766396"/>
              </a:xfrm>
              <a:prstGeom prst="arc">
                <a:avLst>
                  <a:gd name="adj1" fmla="val 20596155"/>
                  <a:gd name="adj2" fmla="val 1680793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7" name="Прямая соединительная линия 36"/>
              <p:cNvCxnSpPr/>
              <p:nvPr/>
            </p:nvCxnSpPr>
            <p:spPr>
              <a:xfrm flipH="1">
                <a:off x="2930314" y="4014720"/>
                <a:ext cx="43739" cy="1304747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>
                <a:endCxn id="39" idx="0"/>
              </p:cNvCxnSpPr>
              <p:nvPr/>
            </p:nvCxnSpPr>
            <p:spPr>
              <a:xfrm>
                <a:off x="3145929" y="2639176"/>
                <a:ext cx="183197" cy="3377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4309785" y="4062200"/>
                <a:ext cx="0" cy="12572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2930314" y="5319467"/>
                <a:ext cx="137947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Box 62"/>
          <p:cNvSpPr txBox="1"/>
          <p:nvPr/>
        </p:nvSpPr>
        <p:spPr>
          <a:xfrm rot="16200000">
            <a:off x="4759199" y="4886472"/>
            <a:ext cx="1019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Бочок</a:t>
            </a:r>
            <a:endParaRPr lang="ru-RU" sz="1400" dirty="0"/>
          </a:p>
        </p:txBody>
      </p:sp>
      <p:pic>
        <p:nvPicPr>
          <p:cNvPr id="4098" name="Picture 2" descr="http://im3-tub-ru.yandex.net/i?id=322606663-0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01" y="1225786"/>
            <a:ext cx="26765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80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0.05121 0.0050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9" y="25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07407E-6 L -0.05746 0.0002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2" grpId="0"/>
      <p:bldP spid="62" grpId="0"/>
      <p:bldP spid="63" grpId="0"/>
      <p:bldP spid="6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0363" y="609551"/>
            <a:ext cx="6059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Моделирование рельефа из линии проймы</a:t>
            </a:r>
            <a:endParaRPr lang="ru-RU" sz="24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2064836"/>
            <a:ext cx="3414940" cy="3584543"/>
            <a:chOff x="1306195" y="-101335"/>
            <a:chExt cx="3414940" cy="3584543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306195" y="-101335"/>
              <a:ext cx="3414940" cy="3584543"/>
              <a:chOff x="1306195" y="-101335"/>
              <a:chExt cx="3414940" cy="3584543"/>
            </a:xfrm>
          </p:grpSpPr>
          <p:sp>
            <p:nvSpPr>
              <p:cNvPr id="10" name="Дуга 9"/>
              <p:cNvSpPr/>
              <p:nvPr/>
            </p:nvSpPr>
            <p:spPr>
              <a:xfrm>
                <a:off x="3745560" y="-101335"/>
                <a:ext cx="975575" cy="951572"/>
              </a:xfrm>
              <a:prstGeom prst="arc">
                <a:avLst>
                  <a:gd name="adj1" fmla="val 6037751"/>
                  <a:gd name="adj2" fmla="val 11883388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1" name="Группа 10"/>
              <p:cNvGrpSpPr/>
              <p:nvPr/>
            </p:nvGrpSpPr>
            <p:grpSpPr>
              <a:xfrm>
                <a:off x="1306195" y="223629"/>
                <a:ext cx="2868188" cy="3259579"/>
                <a:chOff x="1306195" y="223629"/>
                <a:chExt cx="2868188" cy="3259579"/>
              </a:xfrm>
            </p:grpSpPr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>
                  <a:off x="4174383" y="850237"/>
                  <a:ext cx="0" cy="26329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>
                  <a:off x="2206978" y="3483208"/>
                  <a:ext cx="192366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flipH="1" flipV="1">
                  <a:off x="3420315" y="256552"/>
                  <a:ext cx="146952" cy="196938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flipH="1" flipV="1">
                  <a:off x="2935879" y="355322"/>
                  <a:ext cx="650570" cy="187061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 flipH="1">
                  <a:off x="2422593" y="387137"/>
                  <a:ext cx="513285" cy="41578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Дуга 17"/>
                <p:cNvSpPr/>
                <p:nvPr/>
              </p:nvSpPr>
              <p:spPr>
                <a:xfrm rot="4044293">
                  <a:off x="1844961" y="1363577"/>
                  <a:ext cx="936104" cy="766396"/>
                </a:xfrm>
                <a:prstGeom prst="arc">
                  <a:avLst>
                    <a:gd name="adj1" fmla="val 20596155"/>
                    <a:gd name="adj2" fmla="val 1680793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 flipH="1">
                  <a:off x="2206978" y="2178461"/>
                  <a:ext cx="43739" cy="130474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>
                  <a:stCxn id="10" idx="2"/>
                </p:cNvCxnSpPr>
                <p:nvPr/>
              </p:nvCxnSpPr>
              <p:spPr>
                <a:xfrm flipH="1">
                  <a:off x="3420315" y="223629"/>
                  <a:ext cx="350402" cy="6584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1" name="Дуга 20"/>
                <p:cNvSpPr/>
                <p:nvPr/>
              </p:nvSpPr>
              <p:spPr>
                <a:xfrm rot="3254558">
                  <a:off x="1032066" y="732194"/>
                  <a:ext cx="1892459" cy="1344201"/>
                </a:xfrm>
                <a:prstGeom prst="arc">
                  <a:avLst>
                    <a:gd name="adj1" fmla="val 16977905"/>
                    <a:gd name="adj2" fmla="val 0"/>
                  </a:avLst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9" name="Прямая соединительная линия 8"/>
            <p:cNvCxnSpPr>
              <a:endCxn id="21" idx="0"/>
            </p:cNvCxnSpPr>
            <p:nvPr/>
          </p:nvCxnSpPr>
          <p:spPr>
            <a:xfrm>
              <a:off x="2422593" y="802917"/>
              <a:ext cx="183197" cy="337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 rot="16200000">
            <a:off x="1412690" y="478786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Разрезать 1</a:t>
            </a:r>
            <a:endParaRPr lang="ru-RU" sz="14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2349257" y="4583774"/>
            <a:ext cx="0" cy="6994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148001" y="3836589"/>
            <a:ext cx="2113071" cy="1850978"/>
            <a:chOff x="511694" y="3380732"/>
            <a:chExt cx="2113071" cy="185097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2624765" y="3974443"/>
              <a:ext cx="0" cy="125726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Дуга 22"/>
            <p:cNvSpPr/>
            <p:nvPr/>
          </p:nvSpPr>
          <p:spPr>
            <a:xfrm>
              <a:off x="511694" y="3380732"/>
              <a:ext cx="2107832" cy="1222344"/>
            </a:xfrm>
            <a:prstGeom prst="arc">
              <a:avLst>
                <a:gd name="adj1" fmla="val 17711020"/>
                <a:gd name="adj2" fmla="val 21553747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9" name="Дуга 28"/>
          <p:cNvSpPr/>
          <p:nvPr/>
        </p:nvSpPr>
        <p:spPr>
          <a:xfrm>
            <a:off x="6005184" y="1979860"/>
            <a:ext cx="975575" cy="951572"/>
          </a:xfrm>
          <a:prstGeom prst="arc">
            <a:avLst>
              <a:gd name="adj1" fmla="val 6037751"/>
              <a:gd name="adj2" fmla="val 1188338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45" name="Группа 44"/>
          <p:cNvGrpSpPr/>
          <p:nvPr/>
        </p:nvGrpSpPr>
        <p:grpSpPr>
          <a:xfrm>
            <a:off x="3554366" y="2403495"/>
            <a:ext cx="2271224" cy="3150329"/>
            <a:chOff x="3443246" y="2358967"/>
            <a:chExt cx="2271224" cy="3150329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4344029" y="5509296"/>
              <a:ext cx="136520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Дуга 35"/>
            <p:cNvSpPr/>
            <p:nvPr/>
          </p:nvSpPr>
          <p:spPr>
            <a:xfrm rot="4044293">
              <a:off x="3982012" y="3264479"/>
              <a:ext cx="936104" cy="766396"/>
            </a:xfrm>
            <a:prstGeom prst="arc">
              <a:avLst>
                <a:gd name="adj1" fmla="val 20596155"/>
                <a:gd name="adj2" fmla="val 1680793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 flipH="1">
              <a:off x="4365898" y="4079363"/>
              <a:ext cx="21871" cy="1429933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Дуга 38"/>
            <p:cNvSpPr/>
            <p:nvPr/>
          </p:nvSpPr>
          <p:spPr>
            <a:xfrm rot="3254558">
              <a:off x="3169117" y="2633096"/>
              <a:ext cx="1892459" cy="1344201"/>
            </a:xfrm>
            <a:prstGeom prst="arc">
              <a:avLst>
                <a:gd name="adj1" fmla="val 19122957"/>
                <a:gd name="adj2" fmla="val 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39"/>
            <p:cNvGrpSpPr/>
            <p:nvPr/>
          </p:nvGrpSpPr>
          <p:grpSpPr>
            <a:xfrm>
              <a:off x="3601399" y="3486920"/>
              <a:ext cx="2113071" cy="2022376"/>
              <a:chOff x="511694" y="3380732"/>
              <a:chExt cx="2113071" cy="2022376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>
              <a:xfrm flipH="1">
                <a:off x="2619526" y="3974443"/>
                <a:ext cx="5239" cy="1428665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Дуга 41"/>
              <p:cNvSpPr/>
              <p:nvPr/>
            </p:nvSpPr>
            <p:spPr>
              <a:xfrm>
                <a:off x="511694" y="3380732"/>
                <a:ext cx="2107832" cy="1222344"/>
              </a:xfrm>
              <a:prstGeom prst="arc">
                <a:avLst>
                  <a:gd name="adj1" fmla="val 17711020"/>
                  <a:gd name="adj2" fmla="val 21553747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1" name="Группа 50"/>
          <p:cNvGrpSpPr/>
          <p:nvPr/>
        </p:nvGrpSpPr>
        <p:grpSpPr>
          <a:xfrm>
            <a:off x="3702492" y="2300681"/>
            <a:ext cx="2151342" cy="2461397"/>
            <a:chOff x="3572158" y="2256224"/>
            <a:chExt cx="2151342" cy="2461397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 flipH="1" flipV="1">
              <a:off x="5072930" y="2256224"/>
              <a:ext cx="650570" cy="18706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4559644" y="2288039"/>
              <a:ext cx="513285" cy="4157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540527" y="2720270"/>
              <a:ext cx="327494" cy="7789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Дуга 46"/>
            <p:cNvSpPr/>
            <p:nvPr/>
          </p:nvSpPr>
          <p:spPr>
            <a:xfrm>
              <a:off x="3572158" y="3495277"/>
              <a:ext cx="2107832" cy="1222344"/>
            </a:xfrm>
            <a:prstGeom prst="arc">
              <a:avLst>
                <a:gd name="adj1" fmla="val 17519200"/>
                <a:gd name="adj2" fmla="val 2155374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5699038" y="2288039"/>
            <a:ext cx="766175" cy="3290433"/>
            <a:chOff x="5557366" y="2093677"/>
            <a:chExt cx="766175" cy="3290433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6311434" y="2751139"/>
              <a:ext cx="0" cy="2632971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5557366" y="2157454"/>
              <a:ext cx="146952" cy="19693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5559358" y="2093677"/>
              <a:ext cx="350402" cy="6584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5692211" y="4126843"/>
              <a:ext cx="0" cy="12572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flipH="1">
              <a:off x="5704318" y="5359462"/>
              <a:ext cx="61922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Выгнутая вниз стрелка 49"/>
          <p:cNvSpPr/>
          <p:nvPr/>
        </p:nvSpPr>
        <p:spPr>
          <a:xfrm rot="9232076" flipH="1">
            <a:off x="1395967" y="2012476"/>
            <a:ext cx="648072" cy="2545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52" name="Группа 51"/>
          <p:cNvGrpSpPr/>
          <p:nvPr/>
        </p:nvGrpSpPr>
        <p:grpSpPr>
          <a:xfrm rot="933929">
            <a:off x="3881997" y="2150034"/>
            <a:ext cx="2151342" cy="2461397"/>
            <a:chOff x="3572158" y="2256224"/>
            <a:chExt cx="2151342" cy="2461397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 flipH="1" flipV="1">
              <a:off x="5072930" y="2256224"/>
              <a:ext cx="650570" cy="187061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flipH="1">
              <a:off x="4559644" y="2288039"/>
              <a:ext cx="513285" cy="4157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4540527" y="2720270"/>
              <a:ext cx="327494" cy="7789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Дуга 55"/>
            <p:cNvSpPr/>
            <p:nvPr/>
          </p:nvSpPr>
          <p:spPr>
            <a:xfrm>
              <a:off x="3572158" y="3495277"/>
              <a:ext cx="2107832" cy="1222344"/>
            </a:xfrm>
            <a:prstGeom prst="arc">
              <a:avLst>
                <a:gd name="adj1" fmla="val 17541560"/>
                <a:gd name="adj2" fmla="val 21553747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633694" y="462572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Бочок</a:t>
            </a:r>
            <a:endParaRPr lang="ru-RU" sz="1400" b="1" dirty="0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5525773" y="4364111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Середина переда</a:t>
            </a:r>
            <a:endParaRPr lang="ru-RU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412690" y="1584034"/>
            <a:ext cx="1224136" cy="30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Закрыть 2</a:t>
            </a:r>
            <a:endParaRPr lang="ru-RU" sz="1400" b="1" dirty="0"/>
          </a:p>
        </p:txBody>
      </p:sp>
      <p:pic>
        <p:nvPicPr>
          <p:cNvPr id="3074" name="Picture 2" descr="http://im2-tub-ru.yandex.net/i?id=409910037-63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971" y="1265485"/>
            <a:ext cx="20669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70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-0.06893 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3397" y="476672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Моделирование кокеток</a:t>
            </a:r>
            <a:endParaRPr lang="ru-RU" sz="2400" b="1" dirty="0"/>
          </a:p>
        </p:txBody>
      </p:sp>
      <p:grpSp>
        <p:nvGrpSpPr>
          <p:cNvPr id="132" name="Группа 131"/>
          <p:cNvGrpSpPr/>
          <p:nvPr/>
        </p:nvGrpSpPr>
        <p:grpSpPr>
          <a:xfrm>
            <a:off x="304446" y="2303482"/>
            <a:ext cx="3300071" cy="3552210"/>
            <a:chOff x="-356353" y="2955856"/>
            <a:chExt cx="3300071" cy="3552210"/>
          </a:xfrm>
        </p:grpSpPr>
        <p:sp>
          <p:nvSpPr>
            <p:cNvPr id="17" name="Дуга 16"/>
            <p:cNvSpPr/>
            <p:nvPr/>
          </p:nvSpPr>
          <p:spPr>
            <a:xfrm rot="3254558">
              <a:off x="-630482" y="3727179"/>
              <a:ext cx="1892459" cy="1344201"/>
            </a:xfrm>
            <a:prstGeom prst="arc">
              <a:avLst>
                <a:gd name="adj1" fmla="val 16977905"/>
                <a:gd name="adj2" fmla="val 25598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Дуга 3"/>
            <p:cNvSpPr/>
            <p:nvPr/>
          </p:nvSpPr>
          <p:spPr>
            <a:xfrm>
              <a:off x="1968143" y="2955856"/>
              <a:ext cx="975575" cy="951572"/>
            </a:xfrm>
            <a:prstGeom prst="arc">
              <a:avLst>
                <a:gd name="adj1" fmla="val 5371935"/>
                <a:gd name="adj2" fmla="val 12106425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31" name="Группа 130"/>
            <p:cNvGrpSpPr/>
            <p:nvPr/>
          </p:nvGrpSpPr>
          <p:grpSpPr>
            <a:xfrm>
              <a:off x="211372" y="3238670"/>
              <a:ext cx="2244567" cy="3269396"/>
              <a:chOff x="211364" y="3238670"/>
              <a:chExt cx="2244567" cy="3269396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2455931" y="3875095"/>
                <a:ext cx="0" cy="2632971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488526" y="6508066"/>
                <a:ext cx="1923666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flipH="1" flipV="1">
                <a:off x="1701863" y="3335845"/>
                <a:ext cx="146951" cy="191495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 flipH="1" flipV="1">
                <a:off x="1217427" y="3380180"/>
                <a:ext cx="650570" cy="187061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H="1">
                <a:off x="704141" y="3411995"/>
                <a:ext cx="513285" cy="4157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Дуга 13"/>
              <p:cNvSpPr/>
              <p:nvPr/>
            </p:nvSpPr>
            <p:spPr>
              <a:xfrm rot="4044293">
                <a:off x="126510" y="4388435"/>
                <a:ext cx="936104" cy="766396"/>
              </a:xfrm>
              <a:prstGeom prst="arc">
                <a:avLst>
                  <a:gd name="adj1" fmla="val 21197097"/>
                  <a:gd name="adj2" fmla="val 1680793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5" name="Прямая соединительная линия 14"/>
              <p:cNvCxnSpPr/>
              <p:nvPr/>
            </p:nvCxnSpPr>
            <p:spPr>
              <a:xfrm flipH="1">
                <a:off x="488526" y="5203319"/>
                <a:ext cx="43739" cy="1304747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flipH="1">
                <a:off x="1701864" y="3238670"/>
                <a:ext cx="300705" cy="9717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>
                <a:endCxn id="17" idx="0"/>
              </p:cNvCxnSpPr>
              <p:nvPr/>
            </p:nvCxnSpPr>
            <p:spPr>
              <a:xfrm>
                <a:off x="748155" y="3803707"/>
                <a:ext cx="195087" cy="3318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3" name="Группа 132"/>
          <p:cNvGrpSpPr/>
          <p:nvPr/>
        </p:nvGrpSpPr>
        <p:grpSpPr>
          <a:xfrm>
            <a:off x="1172776" y="4606438"/>
            <a:ext cx="1548172" cy="654805"/>
            <a:chOff x="4378064" y="1469958"/>
            <a:chExt cx="1548172" cy="654805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400256" y="1469958"/>
              <a:ext cx="1319951" cy="47520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20414343">
              <a:off x="4378064" y="1816986"/>
              <a:ext cx="15481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Разрезать 1</a:t>
              </a:r>
              <a:endParaRPr lang="ru-RU" sz="1400" b="1" dirty="0"/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1307422" y="1825677"/>
            <a:ext cx="1451409" cy="924975"/>
            <a:chOff x="5946218" y="885024"/>
            <a:chExt cx="1451409" cy="924975"/>
          </a:xfrm>
        </p:grpSpPr>
        <p:sp>
          <p:nvSpPr>
            <p:cNvPr id="33" name="Выгнутая вверх стрелка 32"/>
            <p:cNvSpPr/>
            <p:nvPr/>
          </p:nvSpPr>
          <p:spPr>
            <a:xfrm rot="20615445">
              <a:off x="6151030" y="1334213"/>
              <a:ext cx="1041786" cy="475786"/>
            </a:xfrm>
            <a:prstGeom prst="curvedDownArrow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46218" y="885024"/>
              <a:ext cx="14514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Закрыть 2</a:t>
              </a:r>
              <a:endParaRPr lang="ru-RU" sz="1400" b="1" dirty="0"/>
            </a:p>
          </p:txBody>
        </p:sp>
      </p:grpSp>
      <p:sp>
        <p:nvSpPr>
          <p:cNvPr id="35" name="Стрелка вправо 34"/>
          <p:cNvSpPr/>
          <p:nvPr/>
        </p:nvSpPr>
        <p:spPr>
          <a:xfrm>
            <a:off x="3604517" y="5301024"/>
            <a:ext cx="576064" cy="52116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5" name="Группа 134"/>
          <p:cNvGrpSpPr/>
          <p:nvPr/>
        </p:nvGrpSpPr>
        <p:grpSpPr>
          <a:xfrm>
            <a:off x="3843843" y="2388292"/>
            <a:ext cx="3259130" cy="3535468"/>
            <a:chOff x="2675164" y="2961256"/>
            <a:chExt cx="3259130" cy="3535468"/>
          </a:xfrm>
        </p:grpSpPr>
        <p:grpSp>
          <p:nvGrpSpPr>
            <p:cNvPr id="48" name="Группа 47"/>
            <p:cNvGrpSpPr/>
            <p:nvPr/>
          </p:nvGrpSpPr>
          <p:grpSpPr>
            <a:xfrm rot="845722">
              <a:off x="2675164" y="3101341"/>
              <a:ext cx="2370498" cy="2452665"/>
              <a:chOff x="4959493" y="994709"/>
              <a:chExt cx="2370498" cy="2452665"/>
            </a:xfrm>
          </p:grpSpPr>
          <p:sp>
            <p:nvSpPr>
              <p:cNvPr id="49" name="Дуга 48"/>
              <p:cNvSpPr/>
              <p:nvPr/>
            </p:nvSpPr>
            <p:spPr>
              <a:xfrm rot="3254558">
                <a:off x="4685364" y="1355783"/>
                <a:ext cx="1892459" cy="1344201"/>
              </a:xfrm>
              <a:prstGeom prst="arc">
                <a:avLst>
                  <a:gd name="adj1" fmla="val 16977905"/>
                  <a:gd name="adj2" fmla="val 21344561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0" name="Группа 49"/>
              <p:cNvGrpSpPr/>
              <p:nvPr/>
            </p:nvGrpSpPr>
            <p:grpSpPr>
              <a:xfrm>
                <a:off x="5574258" y="994709"/>
                <a:ext cx="1755733" cy="2452665"/>
                <a:chOff x="5546900" y="984565"/>
                <a:chExt cx="1755733" cy="2452665"/>
              </a:xfrm>
            </p:grpSpPr>
            <p:sp>
              <p:nvSpPr>
                <p:cNvPr id="51" name="Дуга 50"/>
                <p:cNvSpPr/>
                <p:nvPr/>
              </p:nvSpPr>
              <p:spPr>
                <a:xfrm rot="4044293">
                  <a:off x="5462046" y="1976942"/>
                  <a:ext cx="936104" cy="766396"/>
                </a:xfrm>
                <a:prstGeom prst="arc">
                  <a:avLst>
                    <a:gd name="adj1" fmla="val 20596155"/>
                    <a:gd name="adj2" fmla="val 1680793"/>
                  </a:avLst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 flipV="1">
                  <a:off x="6607819" y="984565"/>
                  <a:ext cx="650570" cy="1870619"/>
                </a:xfrm>
                <a:prstGeom prst="lin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 flipH="1">
                  <a:off x="6094532" y="1022793"/>
                  <a:ext cx="513285" cy="415780"/>
                </a:xfrm>
                <a:prstGeom prst="lin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Прямая соединительная линия 53"/>
                <p:cNvCxnSpPr>
                  <a:endCxn id="49" idx="0"/>
                </p:cNvCxnSpPr>
                <p:nvPr/>
              </p:nvCxnSpPr>
              <p:spPr>
                <a:xfrm rot="20691131">
                  <a:off x="6115758" y="1437417"/>
                  <a:ext cx="73868" cy="332068"/>
                </a:xfrm>
                <a:prstGeom prst="lin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>
                  <a:stCxn id="51" idx="2"/>
                </p:cNvCxnSpPr>
                <p:nvPr/>
              </p:nvCxnSpPr>
              <p:spPr>
                <a:xfrm flipH="1">
                  <a:off x="5883067" y="2795738"/>
                  <a:ext cx="42190" cy="641492"/>
                </a:xfrm>
                <a:prstGeom prst="lin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 rot="20691131" flipV="1">
                  <a:off x="5833418" y="3052810"/>
                  <a:ext cx="1469215" cy="20669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" name="Группа 37"/>
            <p:cNvGrpSpPr/>
            <p:nvPr/>
          </p:nvGrpSpPr>
          <p:grpSpPr>
            <a:xfrm>
              <a:off x="3420137" y="2961256"/>
              <a:ext cx="2514157" cy="3535468"/>
              <a:chOff x="6648414" y="1201276"/>
              <a:chExt cx="2514157" cy="3535468"/>
            </a:xfrm>
          </p:grpSpPr>
          <p:sp>
            <p:nvSpPr>
              <p:cNvPr id="40" name="Дуга 39"/>
              <p:cNvSpPr/>
              <p:nvPr/>
            </p:nvSpPr>
            <p:spPr>
              <a:xfrm>
                <a:off x="8186996" y="1201276"/>
                <a:ext cx="975575" cy="951572"/>
              </a:xfrm>
              <a:prstGeom prst="arc">
                <a:avLst>
                  <a:gd name="adj1" fmla="val 5800395"/>
                  <a:gd name="adj2" fmla="val 11121169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8615819" y="2152848"/>
                <a:ext cx="0" cy="2578763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6648414" y="4736744"/>
                <a:ext cx="1923666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flipH="1">
                <a:off x="7889251" y="1432870"/>
                <a:ext cx="350402" cy="10651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flipH="1">
                <a:off x="6664481" y="4048404"/>
                <a:ext cx="21868" cy="652374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flipH="1" flipV="1">
                <a:off x="7889251" y="1563636"/>
                <a:ext cx="146951" cy="191495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flipH="1">
                <a:off x="6665017" y="3469334"/>
                <a:ext cx="1360288" cy="604893"/>
              </a:xfrm>
              <a:prstGeom prst="lin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>
                <a:stCxn id="40" idx="2"/>
              </p:cNvCxnSpPr>
              <p:nvPr/>
            </p:nvCxnSpPr>
            <p:spPr>
              <a:xfrm flipV="1">
                <a:off x="8189231" y="1451436"/>
                <a:ext cx="9200" cy="1801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8" name="Прямая соединительная линия 57"/>
          <p:cNvCxnSpPr/>
          <p:nvPr/>
        </p:nvCxnSpPr>
        <p:spPr>
          <a:xfrm>
            <a:off x="5286357" y="3683268"/>
            <a:ext cx="1296687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5280963" y="2951382"/>
            <a:ext cx="853270" cy="32371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Группа 63"/>
          <p:cNvGrpSpPr/>
          <p:nvPr/>
        </p:nvGrpSpPr>
        <p:grpSpPr>
          <a:xfrm>
            <a:off x="4948254" y="3803707"/>
            <a:ext cx="1909748" cy="524137"/>
            <a:chOff x="3783545" y="4174784"/>
            <a:chExt cx="1909748" cy="524137"/>
          </a:xfrm>
        </p:grpSpPr>
        <p:sp>
          <p:nvSpPr>
            <p:cNvPr id="62" name="Дуга 61"/>
            <p:cNvSpPr/>
            <p:nvPr/>
          </p:nvSpPr>
          <p:spPr>
            <a:xfrm>
              <a:off x="3783545" y="4174784"/>
              <a:ext cx="936104" cy="504056"/>
            </a:xfrm>
            <a:prstGeom prst="arc">
              <a:avLst>
                <a:gd name="adj1" fmla="val 14943638"/>
                <a:gd name="adj2" fmla="val 0"/>
              </a:avLst>
            </a:prstGeom>
            <a:ln w="28575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Дуга 62"/>
            <p:cNvSpPr/>
            <p:nvPr/>
          </p:nvSpPr>
          <p:spPr>
            <a:xfrm flipH="1">
              <a:off x="4757189" y="4194865"/>
              <a:ext cx="936104" cy="504056"/>
            </a:xfrm>
            <a:prstGeom prst="arc">
              <a:avLst>
                <a:gd name="adj1" fmla="val 14626048"/>
                <a:gd name="adj2" fmla="val 0"/>
              </a:avLst>
            </a:prstGeom>
            <a:ln w="28575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6126590" y="2613779"/>
            <a:ext cx="1808185" cy="1189928"/>
            <a:chOff x="4987900" y="3191211"/>
            <a:chExt cx="1808185" cy="1189928"/>
          </a:xfrm>
        </p:grpSpPr>
        <p:sp>
          <p:nvSpPr>
            <p:cNvPr id="65" name="TextBox 64"/>
            <p:cNvSpPr txBox="1"/>
            <p:nvPr/>
          </p:nvSpPr>
          <p:spPr>
            <a:xfrm>
              <a:off x="5510086" y="3191211"/>
              <a:ext cx="12859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/>
                <a:t>Отрезать 3</a:t>
              </a:r>
              <a:endParaRPr lang="ru-RU" sz="1400" b="1" dirty="0"/>
            </a:p>
          </p:txBody>
        </p:sp>
        <p:cxnSp>
          <p:nvCxnSpPr>
            <p:cNvPr id="67" name="Прямая со стрелкой 66"/>
            <p:cNvCxnSpPr/>
            <p:nvPr/>
          </p:nvCxnSpPr>
          <p:spPr>
            <a:xfrm flipH="1">
              <a:off x="5043711" y="3417489"/>
              <a:ext cx="376166" cy="13719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/>
            <p:nvPr/>
          </p:nvCxnSpPr>
          <p:spPr>
            <a:xfrm flipH="1">
              <a:off x="4987900" y="3619885"/>
              <a:ext cx="485508" cy="54676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 стрелкой 70"/>
            <p:cNvCxnSpPr/>
            <p:nvPr/>
          </p:nvCxnSpPr>
          <p:spPr>
            <a:xfrm flipH="1">
              <a:off x="5249516" y="3619885"/>
              <a:ext cx="447785" cy="76125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Стрелка вправо 74"/>
          <p:cNvSpPr/>
          <p:nvPr/>
        </p:nvSpPr>
        <p:spPr>
          <a:xfrm>
            <a:off x="7699981" y="5275178"/>
            <a:ext cx="576064" cy="52116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2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 animBg="1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20039028">
            <a:off x="5563439" y="2118288"/>
            <a:ext cx="1172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Кокетка</a:t>
            </a:r>
            <a:endParaRPr lang="ru-RU" sz="1600" b="1" dirty="0"/>
          </a:p>
        </p:txBody>
      </p:sp>
      <p:grpSp>
        <p:nvGrpSpPr>
          <p:cNvPr id="5128" name="Группа 5127"/>
          <p:cNvGrpSpPr/>
          <p:nvPr/>
        </p:nvGrpSpPr>
        <p:grpSpPr>
          <a:xfrm>
            <a:off x="4532616" y="2174591"/>
            <a:ext cx="3099816" cy="3552664"/>
            <a:chOff x="4532616" y="2174591"/>
            <a:chExt cx="3099816" cy="3552664"/>
          </a:xfrm>
        </p:grpSpPr>
        <p:sp>
          <p:nvSpPr>
            <p:cNvPr id="4" name="Дуга 3"/>
            <p:cNvSpPr/>
            <p:nvPr/>
          </p:nvSpPr>
          <p:spPr>
            <a:xfrm>
              <a:off x="6656857" y="2174591"/>
              <a:ext cx="975575" cy="951572"/>
            </a:xfrm>
            <a:prstGeom prst="arc">
              <a:avLst>
                <a:gd name="adj1" fmla="val 5800395"/>
                <a:gd name="adj2" fmla="val 11121169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4532616" y="2266960"/>
              <a:ext cx="2612029" cy="3460295"/>
              <a:chOff x="5964728" y="2972198"/>
              <a:chExt cx="2612029" cy="3460295"/>
            </a:xfrm>
          </p:grpSpPr>
          <p:sp>
            <p:nvSpPr>
              <p:cNvPr id="6" name="Дуга 5"/>
              <p:cNvSpPr/>
              <p:nvPr/>
            </p:nvSpPr>
            <p:spPr>
              <a:xfrm rot="4123965">
                <a:off x="5690599" y="3246327"/>
                <a:ext cx="1892459" cy="1344201"/>
              </a:xfrm>
              <a:prstGeom prst="arc">
                <a:avLst>
                  <a:gd name="adj1" fmla="val 16566054"/>
                  <a:gd name="adj2" fmla="val 21344561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7" name="Группа 6"/>
              <p:cNvGrpSpPr/>
              <p:nvPr/>
            </p:nvGrpSpPr>
            <p:grpSpPr>
              <a:xfrm>
                <a:off x="6482928" y="3848597"/>
                <a:ext cx="2093829" cy="2583896"/>
                <a:chOff x="6483455" y="3831264"/>
                <a:chExt cx="2093829" cy="2583896"/>
              </a:xfrm>
            </p:grpSpPr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>
                  <a:off x="8577284" y="3831264"/>
                  <a:ext cx="0" cy="257876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6609879" y="6415160"/>
                  <a:ext cx="192366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 flipH="1">
                  <a:off x="6625946" y="5726820"/>
                  <a:ext cx="21868" cy="65237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flipH="1">
                  <a:off x="6626482" y="5147750"/>
                  <a:ext cx="1360288" cy="604893"/>
                </a:xfrm>
                <a:prstGeom prst="lin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" name="Дуга 11"/>
                <p:cNvSpPr/>
                <p:nvPr/>
              </p:nvSpPr>
              <p:spPr>
                <a:xfrm rot="4913700">
                  <a:off x="6398601" y="3948273"/>
                  <a:ext cx="936104" cy="766396"/>
                </a:xfrm>
                <a:prstGeom prst="arc">
                  <a:avLst>
                    <a:gd name="adj1" fmla="val 20596155"/>
                    <a:gd name="adj2" fmla="val 1680793"/>
                  </a:avLst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3" name="Прямая соединительная линия 12"/>
                <p:cNvCxnSpPr>
                  <a:stCxn id="12" idx="2"/>
                </p:cNvCxnSpPr>
                <p:nvPr/>
              </p:nvCxnSpPr>
              <p:spPr>
                <a:xfrm rot="869407" flipH="1">
                  <a:off x="6631199" y="4736521"/>
                  <a:ext cx="42190" cy="641492"/>
                </a:xfrm>
                <a:prstGeom prst="lin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21560538" flipV="1">
                  <a:off x="6550507" y="5158438"/>
                  <a:ext cx="1469215" cy="20669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5120" name="Группа 5119"/>
          <p:cNvGrpSpPr/>
          <p:nvPr/>
        </p:nvGrpSpPr>
        <p:grpSpPr>
          <a:xfrm>
            <a:off x="827584" y="1298652"/>
            <a:ext cx="3709914" cy="2754887"/>
            <a:chOff x="827584" y="1298652"/>
            <a:chExt cx="3709914" cy="2754887"/>
          </a:xfrm>
        </p:grpSpPr>
        <p:pic>
          <p:nvPicPr>
            <p:cNvPr id="5125" name="Picture 5" descr="http://im3-tub-ru.yandex.net/i?id=263089574-47-72&amp;n=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4" y="1298652"/>
              <a:ext cx="3709914" cy="2754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1259632" y="2439317"/>
              <a:ext cx="216024" cy="1509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2339752" y="2416298"/>
              <a:ext cx="216024" cy="985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40" name="Прямая соединительная линия 5139"/>
          <p:cNvCxnSpPr>
            <a:stCxn id="6" idx="0"/>
            <a:endCxn id="4" idx="2"/>
          </p:cNvCxnSpPr>
          <p:nvPr/>
        </p:nvCxnSpPr>
        <p:spPr>
          <a:xfrm flipV="1">
            <a:off x="5855231" y="2604882"/>
            <a:ext cx="803861" cy="4319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Группа 89"/>
          <p:cNvGrpSpPr/>
          <p:nvPr/>
        </p:nvGrpSpPr>
        <p:grpSpPr>
          <a:xfrm>
            <a:off x="5714763" y="2216408"/>
            <a:ext cx="959085" cy="779573"/>
            <a:chOff x="7185958" y="2947996"/>
            <a:chExt cx="959085" cy="779573"/>
          </a:xfrm>
        </p:grpSpPr>
        <p:grpSp>
          <p:nvGrpSpPr>
            <p:cNvPr id="91" name="Группа 90"/>
            <p:cNvGrpSpPr/>
            <p:nvPr/>
          </p:nvGrpSpPr>
          <p:grpSpPr>
            <a:xfrm rot="21256322">
              <a:off x="7185958" y="2993457"/>
              <a:ext cx="959085" cy="734112"/>
              <a:chOff x="7140297" y="1550153"/>
              <a:chExt cx="959085" cy="734112"/>
            </a:xfrm>
          </p:grpSpPr>
          <p:cxnSp>
            <p:nvCxnSpPr>
              <p:cNvPr id="93" name="Прямая соединительная линия 92"/>
              <p:cNvCxnSpPr/>
              <p:nvPr/>
            </p:nvCxnSpPr>
            <p:spPr>
              <a:xfrm rot="343678" flipH="1" flipV="1">
                <a:off x="8064476" y="1550153"/>
                <a:ext cx="34906" cy="4704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rot="343678">
                <a:off x="7140297" y="1931078"/>
                <a:ext cx="120892" cy="353187"/>
              </a:xfrm>
              <a:prstGeom prst="lin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Прямая соединительная линия 91"/>
            <p:cNvCxnSpPr/>
            <p:nvPr/>
          </p:nvCxnSpPr>
          <p:spPr>
            <a:xfrm flipH="1">
              <a:off x="7201956" y="2947996"/>
              <a:ext cx="878156" cy="445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45" name="Прямая соединительная линия 5144"/>
          <p:cNvCxnSpPr>
            <a:endCxn id="4" idx="2"/>
          </p:cNvCxnSpPr>
          <p:nvPr/>
        </p:nvCxnSpPr>
        <p:spPr>
          <a:xfrm flipV="1">
            <a:off x="5892984" y="2620495"/>
            <a:ext cx="784022" cy="4163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5826834" y="2306474"/>
            <a:ext cx="814099" cy="43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05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-0.00416 -0.0479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3744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Моделирование застежки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305937" y="-191689"/>
            <a:ext cx="4239514" cy="6667283"/>
            <a:chOff x="3868379" y="-85882"/>
            <a:chExt cx="4239514" cy="6667283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3868379" y="-85882"/>
              <a:ext cx="4239514" cy="6647417"/>
              <a:chOff x="3868379" y="-85882"/>
              <a:chExt cx="4239514" cy="6647417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3868379" y="-85882"/>
                <a:ext cx="4239514" cy="6647417"/>
                <a:chOff x="2916358" y="-130173"/>
                <a:chExt cx="4239514" cy="6647417"/>
              </a:xfrm>
            </p:grpSpPr>
            <p:sp>
              <p:nvSpPr>
                <p:cNvPr id="9" name="Дуга 8"/>
                <p:cNvSpPr/>
                <p:nvPr/>
              </p:nvSpPr>
              <p:spPr>
                <a:xfrm rot="2275352">
                  <a:off x="2916358" y="372854"/>
                  <a:ext cx="2312035" cy="1733545"/>
                </a:xfrm>
                <a:prstGeom prst="arc">
                  <a:avLst>
                    <a:gd name="adj1" fmla="val 17464216"/>
                    <a:gd name="adj2" fmla="val 18885579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10" name="Группа 9"/>
                <p:cNvGrpSpPr/>
                <p:nvPr/>
              </p:nvGrpSpPr>
              <p:grpSpPr>
                <a:xfrm>
                  <a:off x="3740932" y="-130173"/>
                  <a:ext cx="3414940" cy="6647417"/>
                  <a:chOff x="1306195" y="-101335"/>
                  <a:chExt cx="3414940" cy="6647417"/>
                </a:xfrm>
              </p:grpSpPr>
              <p:sp>
                <p:nvSpPr>
                  <p:cNvPr id="11" name="Дуга 10"/>
                  <p:cNvSpPr/>
                  <p:nvPr/>
                </p:nvSpPr>
                <p:spPr>
                  <a:xfrm>
                    <a:off x="3745560" y="-101335"/>
                    <a:ext cx="975575" cy="951572"/>
                  </a:xfrm>
                  <a:prstGeom prst="arc">
                    <a:avLst>
                      <a:gd name="adj1" fmla="val 6037751"/>
                      <a:gd name="adj2" fmla="val 11883388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grpSp>
                <p:nvGrpSpPr>
                  <p:cNvPr id="12" name="Группа 11"/>
                  <p:cNvGrpSpPr/>
                  <p:nvPr/>
                </p:nvGrpSpPr>
                <p:grpSpPr>
                  <a:xfrm>
                    <a:off x="1306195" y="148623"/>
                    <a:ext cx="2868188" cy="6397459"/>
                    <a:chOff x="1306195" y="148623"/>
                    <a:chExt cx="2868188" cy="6397459"/>
                  </a:xfrm>
                </p:grpSpPr>
                <p:cxnSp>
                  <p:nvCxnSpPr>
                    <p:cNvPr id="13" name="Прямая соединительная линия 12"/>
                    <p:cNvCxnSpPr/>
                    <p:nvPr/>
                  </p:nvCxnSpPr>
                  <p:spPr>
                    <a:xfrm>
                      <a:off x="1985819" y="6546081"/>
                      <a:ext cx="2188564" cy="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Прямая соединительная линия 13"/>
                    <p:cNvCxnSpPr/>
                    <p:nvPr/>
                  </p:nvCxnSpPr>
                  <p:spPr>
                    <a:xfrm>
                      <a:off x="4174383" y="850237"/>
                      <a:ext cx="0" cy="569584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Прямая соединительная линия 14"/>
                    <p:cNvCxnSpPr/>
                    <p:nvPr/>
                  </p:nvCxnSpPr>
                  <p:spPr>
                    <a:xfrm flipV="1">
                      <a:off x="2250717" y="2221645"/>
                      <a:ext cx="1923666" cy="4296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Прямая соединительная линия 15"/>
                    <p:cNvCxnSpPr/>
                    <p:nvPr/>
                  </p:nvCxnSpPr>
                  <p:spPr>
                    <a:xfrm>
                      <a:off x="2206978" y="3483208"/>
                      <a:ext cx="1923666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7" name="TextBox 16"/>
                    <p:cNvSpPr txBox="1"/>
                    <p:nvPr/>
                  </p:nvSpPr>
                  <p:spPr>
                    <a:xfrm>
                      <a:off x="3240295" y="148623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dirty="0" smtClean="0">
                          <a:solidFill>
                            <a:prstClr val="black"/>
                          </a:solidFill>
                          <a:latin typeface="Arial"/>
                          <a:cs typeface="Arial"/>
                        </a:rPr>
                        <a:t>▪</a:t>
                      </a:r>
                      <a:endParaRPr lang="ru-RU" dirty="0">
                        <a:solidFill>
                          <a:prstClr val="black"/>
                        </a:solidFill>
                      </a:endParaRPr>
                    </a:p>
                  </p:txBody>
                </p:sp>
                <p:cxnSp>
                  <p:nvCxnSpPr>
                    <p:cNvPr id="18" name="Прямая соединительная линия 17"/>
                    <p:cNvCxnSpPr/>
                    <p:nvPr/>
                  </p:nvCxnSpPr>
                  <p:spPr>
                    <a:xfrm flipH="1" flipV="1">
                      <a:off x="3420315" y="310987"/>
                      <a:ext cx="146951" cy="191495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Прямая соединительная линия 18"/>
                    <p:cNvCxnSpPr/>
                    <p:nvPr/>
                  </p:nvCxnSpPr>
                  <p:spPr>
                    <a:xfrm flipH="1" flipV="1">
                      <a:off x="2935879" y="355322"/>
                      <a:ext cx="650570" cy="187061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Прямая соединительная линия 19"/>
                    <p:cNvCxnSpPr/>
                    <p:nvPr/>
                  </p:nvCxnSpPr>
                  <p:spPr>
                    <a:xfrm flipH="1">
                      <a:off x="2422593" y="387137"/>
                      <a:ext cx="513285" cy="41578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" name="Дуга 20"/>
                    <p:cNvSpPr/>
                    <p:nvPr/>
                  </p:nvSpPr>
                  <p:spPr>
                    <a:xfrm rot="4044293">
                      <a:off x="1844961" y="1363577"/>
                      <a:ext cx="936104" cy="766396"/>
                    </a:xfrm>
                    <a:prstGeom prst="arc">
                      <a:avLst>
                        <a:gd name="adj1" fmla="val 20596155"/>
                        <a:gd name="adj2" fmla="val 1680793"/>
                      </a:avLst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solidFill>
                          <a:prstClr val="black"/>
                        </a:solidFill>
                      </a:endParaRPr>
                    </a:p>
                  </p:txBody>
                </p:sp>
                <p:cxnSp>
                  <p:nvCxnSpPr>
                    <p:cNvPr id="22" name="Прямая соединительная линия 21"/>
                    <p:cNvCxnSpPr/>
                    <p:nvPr/>
                  </p:nvCxnSpPr>
                  <p:spPr>
                    <a:xfrm flipH="1">
                      <a:off x="1985819" y="2178461"/>
                      <a:ext cx="264898" cy="436762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headEnd type="oval" w="med" len="med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Прямая соединительная линия 22"/>
                    <p:cNvCxnSpPr>
                      <a:stCxn id="11" idx="2"/>
                    </p:cNvCxnSpPr>
                    <p:nvPr/>
                  </p:nvCxnSpPr>
                  <p:spPr>
                    <a:xfrm flipH="1">
                      <a:off x="3420315" y="223629"/>
                      <a:ext cx="350402" cy="131693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" name="Дуга 23"/>
                    <p:cNvSpPr/>
                    <p:nvPr/>
                  </p:nvSpPr>
                  <p:spPr>
                    <a:xfrm rot="3254558">
                      <a:off x="1032066" y="732194"/>
                      <a:ext cx="1892459" cy="1344201"/>
                    </a:xfrm>
                    <a:prstGeom prst="arc">
                      <a:avLst>
                        <a:gd name="adj1" fmla="val 16977905"/>
                        <a:gd name="adj2" fmla="val 0"/>
                      </a:avLst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  <p:sp>
            <p:nvSpPr>
              <p:cNvPr id="7" name="TextBox 6"/>
              <p:cNvSpPr txBox="1"/>
              <p:nvPr/>
            </p:nvSpPr>
            <p:spPr>
              <a:xfrm>
                <a:off x="6004324" y="5113064"/>
                <a:ext cx="13481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>
                    <a:solidFill>
                      <a:prstClr val="black"/>
                    </a:solidFill>
                  </a:rPr>
                  <a:t>Перед</a:t>
                </a:r>
              </a:p>
            </p:txBody>
          </p:sp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5518893" y="4355512"/>
                <a:ext cx="2056115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Прямая соединительная линия 4"/>
            <p:cNvCxnSpPr>
              <a:stCxn id="21" idx="2"/>
            </p:cNvCxnSpPr>
            <p:nvPr/>
          </p:nvCxnSpPr>
          <p:spPr>
            <a:xfrm>
              <a:off x="5657795" y="2204795"/>
              <a:ext cx="32070" cy="43766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6801121" y="245326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Линия середины переда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6732240" y="1661217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Линия края борта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019898" y="799257"/>
            <a:ext cx="78738" cy="5715711"/>
          </a:xfrm>
          <a:prstGeom prst="line">
            <a:avLst/>
          </a:prstGeom>
          <a:ln w="28575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18679" y="647559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019898" y="6455727"/>
            <a:ext cx="5829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998699" y="759883"/>
            <a:ext cx="158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156849" y="759883"/>
            <a:ext cx="79075" cy="57369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976829" y="64747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6178719" y="620688"/>
            <a:ext cx="366732" cy="1391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574146" y="620688"/>
            <a:ext cx="28695" cy="58350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16200000">
            <a:off x="5676203" y="45641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Подборт</a:t>
            </a:r>
            <a:endParaRPr lang="ru-RU" b="1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flipV="1">
            <a:off x="6059267" y="2708920"/>
            <a:ext cx="744981" cy="68393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>
            <a:off x="6211617" y="2088107"/>
            <a:ext cx="808655" cy="68832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140098" y="648241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6-8</a:t>
            </a:r>
            <a:endParaRPr lang="ru-RU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6156849" y="2513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6-8</a:t>
            </a:r>
            <a:endParaRPr lang="ru-RU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894408" y="28963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610097" y="5960970"/>
            <a:ext cx="56862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6-8</a:t>
            </a:r>
            <a:endParaRPr lang="ru-RU" b="1" dirty="0"/>
          </a:p>
        </p:txBody>
      </p:sp>
      <p:grpSp>
        <p:nvGrpSpPr>
          <p:cNvPr id="78" name="Группа 77"/>
          <p:cNvGrpSpPr/>
          <p:nvPr/>
        </p:nvGrpSpPr>
        <p:grpSpPr>
          <a:xfrm>
            <a:off x="5307705" y="-195188"/>
            <a:ext cx="1255959" cy="6677606"/>
            <a:chOff x="1907704" y="1100223"/>
            <a:chExt cx="1255959" cy="6677606"/>
          </a:xfrm>
        </p:grpSpPr>
        <p:cxnSp>
          <p:nvCxnSpPr>
            <p:cNvPr id="67" name="Прямая соединительная линия 66"/>
            <p:cNvCxnSpPr>
              <a:stCxn id="72" idx="0"/>
            </p:cNvCxnSpPr>
            <p:nvPr/>
          </p:nvCxnSpPr>
          <p:spPr>
            <a:xfrm>
              <a:off x="2559429" y="2033066"/>
              <a:ext cx="187018" cy="7777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Группа 76"/>
            <p:cNvGrpSpPr/>
            <p:nvPr/>
          </p:nvGrpSpPr>
          <p:grpSpPr>
            <a:xfrm>
              <a:off x="1907704" y="1100223"/>
              <a:ext cx="1255959" cy="6677606"/>
              <a:chOff x="2406233" y="58269"/>
              <a:chExt cx="1255959" cy="6677606"/>
            </a:xfrm>
          </p:grpSpPr>
          <p:sp>
            <p:nvSpPr>
              <p:cNvPr id="72" name="Дуга 71"/>
              <p:cNvSpPr/>
              <p:nvPr/>
            </p:nvSpPr>
            <p:spPr>
              <a:xfrm>
                <a:off x="2686617" y="58269"/>
                <a:ext cx="975575" cy="951572"/>
              </a:xfrm>
              <a:prstGeom prst="arc">
                <a:avLst>
                  <a:gd name="adj1" fmla="val 6037751"/>
                  <a:gd name="adj2" fmla="val 11883388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73" name="Прямая соединительная линия 72"/>
              <p:cNvCxnSpPr>
                <a:stCxn id="72" idx="2"/>
              </p:cNvCxnSpPr>
              <p:nvPr/>
            </p:nvCxnSpPr>
            <p:spPr>
              <a:xfrm flipH="1">
                <a:off x="2406233" y="372281"/>
                <a:ext cx="276927" cy="10966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flipV="1">
                <a:off x="2906806" y="6714600"/>
                <a:ext cx="417245" cy="1239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>
                <a:off x="3244976" y="998889"/>
                <a:ext cx="79075" cy="5736986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6" name="Группа 75"/>
          <p:cNvGrpSpPr/>
          <p:nvPr/>
        </p:nvGrpSpPr>
        <p:grpSpPr>
          <a:xfrm>
            <a:off x="5318106" y="260648"/>
            <a:ext cx="500573" cy="6190759"/>
            <a:chOff x="2406233" y="503974"/>
            <a:chExt cx="500573" cy="6190759"/>
          </a:xfrm>
        </p:grpSpPr>
        <p:cxnSp>
          <p:nvCxnSpPr>
            <p:cNvPr id="70" name="Прямая соединительная линия 69"/>
            <p:cNvCxnSpPr/>
            <p:nvPr/>
          </p:nvCxnSpPr>
          <p:spPr>
            <a:xfrm>
              <a:off x="2406233" y="503974"/>
              <a:ext cx="406022" cy="183402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2812255" y="2337994"/>
              <a:ext cx="94551" cy="4356739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332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5" grpId="0"/>
      <p:bldP spid="56" grpId="0"/>
      <p:bldP spid="28" grpId="0"/>
      <p:bldP spid="37" grpId="0"/>
      <p:bldP spid="50" grpId="0"/>
      <p:bldP spid="61" grpId="0"/>
      <p:bldP spid="62" grpId="0"/>
      <p:bldP spid="63" grpId="0"/>
      <p:bldP spid="6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144</Words>
  <Application>Microsoft Office PowerPoint</Application>
  <PresentationFormat>Экран (4:3)</PresentationFormat>
  <Paragraphs>79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chas</dc:creator>
  <cp:lastModifiedBy>IRINA</cp:lastModifiedBy>
  <cp:revision>43</cp:revision>
  <dcterms:created xsi:type="dcterms:W3CDTF">2013-03-15T19:04:54Z</dcterms:created>
  <dcterms:modified xsi:type="dcterms:W3CDTF">2017-01-17T16:36:09Z</dcterms:modified>
</cp:coreProperties>
</file>