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A2"/>
    <a:srgbClr val="F8FB6D"/>
    <a:srgbClr val="F9FC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2E69-05A5-41EE-BE6F-F1BB477A2DA4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DEC6-FD03-4D14-B928-8B5607565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CF45-FACD-4804-A739-FDACF098A60D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022D-20E5-41B7-9313-5894C239F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8FD4-F627-47C9-8D0A-FC9DF3102E47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C35E-9C50-495A-92B5-1726BF39A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8A19-23F2-4B79-8FFC-0608F7B6C469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68A2-4DE9-47DA-B2B8-00D4D4EF0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E222-FD0D-4B36-9F90-DE8B7E2B149E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3B40-BBA4-4ACC-84C7-46A896DD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0E22-3375-4F5B-A035-80A7BCD71F19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0317-1C79-4D7D-93DC-26FBF35F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ADA0-2BCC-4387-8DCF-3EB6A12977B5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2903-66C4-4F80-9905-08F18EE24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FBE9-9535-4548-BA56-1B63DFA8F66B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333C-1E98-4917-9BF4-AD5FDF9D8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C866-7232-4794-912F-5EDE2B1781FD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40C6-4462-4B07-AAC3-9352F6FF7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6D2A-F850-4B04-9AEF-0888989EDA7C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FE24-1D5A-443A-9E8C-011EF3670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542D-9896-404C-BAFA-0F93C659C825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AD70B-90B2-4048-9E23-E930DF7F3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13F8A-5526-446C-9D49-7D3F2ED76E9A}" type="datetimeFigureOut">
              <a:rPr lang="ru-RU"/>
              <a:pPr>
                <a:defRPr/>
              </a:pPr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AC1EBC-D9A5-466E-AC84-E635C2C1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1857388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Мастер - класс</a:t>
            </a:r>
            <a:b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подушка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ветерана 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3700463"/>
            <a:ext cx="4262437" cy="1871662"/>
          </a:xfrm>
        </p:spPr>
        <p:txBody>
          <a:bodyPr>
            <a:no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solidFill>
                <a:srgbClr val="F9FC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F9FC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Кузьмина Надежда Викторовна, учитель начальных классов МАОУ СОШ №25 г. Балаково Саратовской области</a:t>
            </a:r>
            <a:endParaRPr lang="ru-RU" sz="1800" b="1" dirty="0">
              <a:solidFill>
                <a:srgbClr val="F9FC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3315" name="Рисунок 3" descr="DSC034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86125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5286412" cy="7143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571625"/>
            <a:ext cx="3143250" cy="28575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ткань не осыпалась. Решила обработать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оверлоком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5" name="Picture 2" descr="F:\фотоА\2015.01\подушка и др\DSC03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571750"/>
            <a:ext cx="51355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5286412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571625"/>
            <a:ext cx="3543300" cy="4643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незашитое отверстие набиваю подушку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синтепоном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этого подойдут обрезки. Если же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синтепон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резанный, его лучше нарезать на маленькие куски, чтобы потом можно было равномерно распределить его по всему объему подушки.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Рисунок 3" descr="DSC034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600" y="2786063"/>
            <a:ext cx="494506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786346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571625"/>
            <a:ext cx="371475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отверстие аккуратно зашиваю потайным швом.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Рисунок 3" descr="DSC034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928938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643063"/>
            <a:ext cx="3643313" cy="3571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Приступаю к изготовлению медали. Беру ленту золотого цвета и намечаю. Затем аккуратно пришиваю.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 descr="F:\фотоА\2015.01\подушка и др\DSC03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000375"/>
            <a:ext cx="49434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643063"/>
            <a:ext cx="3614737" cy="33496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 ленту красного цвета и делаю лепесточки для «звезды».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Рисунок 3" descr="DSC034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0003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643063"/>
            <a:ext cx="3257550" cy="25892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центра медали вырезаю круг из картона, обшиваю, красной лентой и приклеиваю. Декорирую георгевской лентой.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Рисунок 3" descr="DSC034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8575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858048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Итог работы: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4114800" cy="1509713"/>
          </a:xfrm>
        </p:spPr>
        <p:txBody>
          <a:bodyPr/>
          <a:lstStyle/>
          <a:p>
            <a:pPr marL="73025"/>
            <a:endParaRPr lang="ru-RU" smtClean="0"/>
          </a:p>
        </p:txBody>
      </p:sp>
      <p:pic>
        <p:nvPicPr>
          <p:cNvPr id="29699" name="Picture 2" descr="F:\фотоА\2015.01\подушка и др\DSC03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00990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Затраты: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785938"/>
            <a:ext cx="5572125" cy="42862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Отрез льна _______________50руб.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Отрез хлопка _____________ 75руб.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Лента золотого цвета _______15руб.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Лента красного цвета ______12руб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Георгиевская лента ________9руб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Синтепон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________________ 50руб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Краска акриловая __________ 60руб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Нить_______________________12руб.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Итого: 283 рублей, в среднем стоимость подушки.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Заключение: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643063"/>
            <a:ext cx="7215187" cy="23749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3025"/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Я буду очень рада, если моя подушка будет подарена ветерану в этот знаменательный день.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Надеюсь, что мой подарок не только порадует его, но и будет полезен.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716192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38"/>
            <a:ext cx="7772400" cy="2071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Изготовить подарочное изделие к дню празднования Победы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28604"/>
            <a:ext cx="7772400" cy="7143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Звездочка обдумывания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8207375" cy="5357813"/>
          </a:xfrm>
        </p:spPr>
        <p:txBody>
          <a:bodyPr/>
          <a:lstStyle/>
          <a:p>
            <a:pPr marL="73025"/>
            <a:r>
              <a:rPr lang="ru-RU" smtClean="0"/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4000500" y="2928938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Декоративная подушка к 70-летию Дня Победы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2214563" y="1571625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Потребность</a:t>
            </a:r>
          </a:p>
        </p:txBody>
      </p:sp>
      <p:sp>
        <p:nvSpPr>
          <p:cNvPr id="12" name="Овал 11"/>
          <p:cNvSpPr/>
          <p:nvPr/>
        </p:nvSpPr>
        <p:spPr>
          <a:xfrm>
            <a:off x="5929313" y="1643063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Моделирование и конструирование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4071938" y="1214438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Конструкция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71625" y="3071813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Использовавшееся оборудование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43125" y="4643438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Материалы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71938" y="5072063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Затраты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5857875" y="4643438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Безопасность труда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72250" y="3143250"/>
            <a:ext cx="13684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Технология изготовления</a:t>
            </a:r>
          </a:p>
        </p:txBody>
      </p:sp>
      <p:cxnSp>
        <p:nvCxnSpPr>
          <p:cNvPr id="24" name="Прямая соединительная линия 23"/>
          <p:cNvCxnSpPr>
            <a:stCxn id="13" idx="4"/>
            <a:endCxn id="10" idx="0"/>
          </p:cNvCxnSpPr>
          <p:nvPr/>
        </p:nvCxnSpPr>
        <p:spPr>
          <a:xfrm rot="5400000">
            <a:off x="4547394" y="2720182"/>
            <a:ext cx="346075" cy="714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1" idx="5"/>
          </p:cNvCxnSpPr>
          <p:nvPr/>
        </p:nvCxnSpPr>
        <p:spPr>
          <a:xfrm rot="16200000" flipH="1">
            <a:off x="3525837" y="2597151"/>
            <a:ext cx="474663" cy="7604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4" idx="6"/>
            <a:endCxn id="10" idx="2"/>
          </p:cNvCxnSpPr>
          <p:nvPr/>
        </p:nvCxnSpPr>
        <p:spPr>
          <a:xfrm flipV="1">
            <a:off x="2940050" y="3613150"/>
            <a:ext cx="1060450" cy="1428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5" idx="7"/>
            <a:endCxn id="10" idx="3"/>
          </p:cNvCxnSpPr>
          <p:nvPr/>
        </p:nvCxnSpPr>
        <p:spPr>
          <a:xfrm rot="5400000" flipH="1" flipV="1">
            <a:off x="3382962" y="4025901"/>
            <a:ext cx="746125" cy="889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0" idx="4"/>
            <a:endCxn id="16" idx="0"/>
          </p:cNvCxnSpPr>
          <p:nvPr/>
        </p:nvCxnSpPr>
        <p:spPr>
          <a:xfrm rot="16200000" flipH="1">
            <a:off x="4333082" y="4648994"/>
            <a:ext cx="774700" cy="714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5"/>
            <a:endCxn id="17" idx="1"/>
          </p:cNvCxnSpPr>
          <p:nvPr/>
        </p:nvCxnSpPr>
        <p:spPr>
          <a:xfrm rot="16200000" flipH="1">
            <a:off x="5240337" y="4025901"/>
            <a:ext cx="746125" cy="889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0" idx="7"/>
          </p:cNvCxnSpPr>
          <p:nvPr/>
        </p:nvCxnSpPr>
        <p:spPr>
          <a:xfrm rot="5400000" flipH="1" flipV="1">
            <a:off x="5377656" y="2505869"/>
            <a:ext cx="414338" cy="83185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0" idx="6"/>
          </p:cNvCxnSpPr>
          <p:nvPr/>
        </p:nvCxnSpPr>
        <p:spPr>
          <a:xfrm>
            <a:off x="5368925" y="3613150"/>
            <a:ext cx="1203325" cy="301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57166"/>
            <a:ext cx="77724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1285875"/>
            <a:ext cx="4500562" cy="50006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Швейная машина;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Игла;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Ножницы;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Утюг.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66180" cy="6429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143000"/>
            <a:ext cx="3921125" cy="51435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работы мне потребовалось: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-рисунок (танк);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-отрез ткани -хлопок, красного цвета;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-отрез ткани –лен, натурального цвета;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-акриловая краска для ткани;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-нитки необходимого цвета;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синтепон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или другой наполнитель для подушки;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-декоративные ленты.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8435" name="Рисунок 3" descr="DSC034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000375"/>
            <a:ext cx="47513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57166"/>
            <a:ext cx="77724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Безопасность труда: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41433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ВНИМАНИЕ!!!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Перед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началом работы необходимо убрать с рабочего места всё лишнее.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работе с иглой что бы обезопасить себя обязательно надеть напёрсток.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 время работы не оставляйте лезвия ножниц открытыми.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Перед работой с электроприбором проверьте исправность шнура, при наличии неполадок – устраните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57166"/>
            <a:ext cx="7772400" cy="7143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428750"/>
            <a:ext cx="3849688" cy="4714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Выкраиваю детали подушки. Детали рассчитываю по схеме: 35 на 35 плюс 1,5 см добавляю на припуски швов.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483" name="Рисунок 3" descr="DSC034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286125"/>
            <a:ext cx="451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7876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Ход работы: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643063"/>
            <a:ext cx="3778250" cy="41433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Перевожу рисунок на красную ткань. И прорисовываю черной акриловой краской для ткани. Ждем полного высыхания краски, а после проглаживаем утюгом, для закрепления краски на ткани.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Рисунок 3" descr="DSC034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857500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+mn-lt"/>
              </a:rPr>
              <a:t>Ход работы: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714500"/>
            <a:ext cx="3929063" cy="43576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Сшиваю детали подушки, оставляю не большое расстояние открытым для наполнения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синтепоном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Отутюжить все швы!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2" descr="F:\фотоА\2015.01\подушка и др\DSC03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998663"/>
            <a:ext cx="36449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453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Мастер - класс   Декоративная подушка для ветерана ВОВ</vt:lpstr>
      <vt:lpstr>Цель проекта:</vt:lpstr>
      <vt:lpstr>Звездочка обдумывания</vt:lpstr>
      <vt:lpstr>Оборудование:</vt:lpstr>
      <vt:lpstr>Материалы:</vt:lpstr>
      <vt:lpstr>Безопасность труда: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Ход работы:</vt:lpstr>
      <vt:lpstr>Итог работы:</vt:lpstr>
      <vt:lpstr>Затраты:</vt:lpstr>
      <vt:lpstr>Заключение: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Admin</cp:lastModifiedBy>
  <cp:revision>37</cp:revision>
  <dcterms:created xsi:type="dcterms:W3CDTF">2015-02-03T13:39:58Z</dcterms:created>
  <dcterms:modified xsi:type="dcterms:W3CDTF">2017-01-16T14:07:05Z</dcterms:modified>
</cp:coreProperties>
</file>