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E370A-956C-4F12-9C76-6B172736849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23A9C0-5C85-47EC-BFA8-B397F42B7275}">
      <dgm:prSet phldrT="[Текст]" custT="1"/>
      <dgm:spPr/>
      <dgm:t>
        <a:bodyPr/>
        <a:lstStyle/>
        <a:p>
          <a:r>
            <a:rPr lang="en-US" sz="32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Money</a:t>
          </a:r>
          <a:endParaRPr lang="ru-RU" sz="3200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E190418-FBEB-43FC-AB3E-A3240FB2FC60}" type="parTrans" cxnId="{49AA17C6-2BB2-465B-9BA6-87FEE1A27F69}">
      <dgm:prSet/>
      <dgm:spPr/>
      <dgm:t>
        <a:bodyPr/>
        <a:lstStyle/>
        <a:p>
          <a:endParaRPr lang="ru-RU"/>
        </a:p>
      </dgm:t>
    </dgm:pt>
    <dgm:pt modelId="{146114AD-5B54-4276-8CA6-65D3CB1D6F51}" type="sibTrans" cxnId="{49AA17C6-2BB2-465B-9BA6-87FEE1A27F69}">
      <dgm:prSet/>
      <dgm:spPr/>
      <dgm:t>
        <a:bodyPr/>
        <a:lstStyle/>
        <a:p>
          <a:endParaRPr lang="ru-RU"/>
        </a:p>
      </dgm:t>
    </dgm:pt>
    <dgm:pt modelId="{2C5E1349-D79E-4387-9E56-033A5E35C8FB}">
      <dgm:prSet custT="1"/>
      <dgm:spPr/>
      <dgm:t>
        <a:bodyPr/>
        <a:lstStyle/>
        <a:p>
          <a:r>
            <a:rPr lang="ru-RU" sz="2400" b="1" dirty="0" err="1" smtClean="0"/>
            <a:t>Earnings</a:t>
          </a:r>
          <a:endParaRPr lang="ru-RU" sz="2400" dirty="0"/>
        </a:p>
      </dgm:t>
    </dgm:pt>
    <dgm:pt modelId="{24E1A9A7-863B-44B9-A0BC-DE36218F45D0}" type="parTrans" cxnId="{6AA192C6-D426-48BE-BB5E-F53EAF849437}">
      <dgm:prSet/>
      <dgm:spPr/>
      <dgm:t>
        <a:bodyPr/>
        <a:lstStyle/>
        <a:p>
          <a:endParaRPr lang="ru-RU"/>
        </a:p>
      </dgm:t>
    </dgm:pt>
    <dgm:pt modelId="{C6148B8F-FC33-4DE3-8724-3EFD5486C812}" type="sibTrans" cxnId="{6AA192C6-D426-48BE-BB5E-F53EAF849437}">
      <dgm:prSet/>
      <dgm:spPr/>
      <dgm:t>
        <a:bodyPr/>
        <a:lstStyle/>
        <a:p>
          <a:endParaRPr lang="ru-RU"/>
        </a:p>
      </dgm:t>
    </dgm:pt>
    <dgm:pt modelId="{CE2FBEB9-4D81-468D-9359-E1221F889FD0}">
      <dgm:prSet/>
      <dgm:spPr/>
      <dgm:t>
        <a:bodyPr/>
        <a:lstStyle/>
        <a:p>
          <a:r>
            <a:rPr lang="ru-RU" b="1" dirty="0" err="1" smtClean="0"/>
            <a:t>Power</a:t>
          </a:r>
          <a:endParaRPr lang="ru-RU" dirty="0"/>
        </a:p>
      </dgm:t>
    </dgm:pt>
    <dgm:pt modelId="{203FA672-711B-4A6D-B48E-D02F26CD4619}" type="parTrans" cxnId="{73A8A5C5-7324-495A-8943-51E9D95FD1DF}">
      <dgm:prSet/>
      <dgm:spPr/>
      <dgm:t>
        <a:bodyPr/>
        <a:lstStyle/>
        <a:p>
          <a:endParaRPr lang="ru-RU"/>
        </a:p>
      </dgm:t>
    </dgm:pt>
    <dgm:pt modelId="{BEC56128-55B9-4DB6-B257-1B45825127A0}" type="sibTrans" cxnId="{73A8A5C5-7324-495A-8943-51E9D95FD1DF}">
      <dgm:prSet/>
      <dgm:spPr/>
      <dgm:t>
        <a:bodyPr/>
        <a:lstStyle/>
        <a:p>
          <a:endParaRPr lang="ru-RU"/>
        </a:p>
      </dgm:t>
    </dgm:pt>
    <dgm:pt modelId="{C204D7DD-68E1-49FA-B542-57F8CF872BDD}">
      <dgm:prSet custT="1"/>
      <dgm:spPr/>
      <dgm:t>
        <a:bodyPr/>
        <a:lstStyle/>
        <a:p>
          <a:r>
            <a:rPr lang="ru-RU" sz="2400" b="1" dirty="0" err="1" smtClean="0"/>
            <a:t>Investments</a:t>
          </a:r>
          <a:endParaRPr lang="ru-RU" sz="2400" dirty="0"/>
        </a:p>
      </dgm:t>
    </dgm:pt>
    <dgm:pt modelId="{DD4FE1AF-7754-4ADC-926E-509D2FE3450B}" type="parTrans" cxnId="{6B13CF74-C676-4F71-BFB8-D447C146D1FD}">
      <dgm:prSet/>
      <dgm:spPr/>
      <dgm:t>
        <a:bodyPr/>
        <a:lstStyle/>
        <a:p>
          <a:endParaRPr lang="ru-RU"/>
        </a:p>
      </dgm:t>
    </dgm:pt>
    <dgm:pt modelId="{D0A1D300-4C12-40DC-BB62-6F7B4B720419}" type="sibTrans" cxnId="{6B13CF74-C676-4F71-BFB8-D447C146D1FD}">
      <dgm:prSet/>
      <dgm:spPr/>
      <dgm:t>
        <a:bodyPr/>
        <a:lstStyle/>
        <a:p>
          <a:endParaRPr lang="ru-RU"/>
        </a:p>
      </dgm:t>
    </dgm:pt>
    <dgm:pt modelId="{A1A8DC4A-8C66-4916-A560-7B46265CABAE}">
      <dgm:prSet custT="1"/>
      <dgm:spPr/>
      <dgm:t>
        <a:bodyPr/>
        <a:lstStyle/>
        <a:p>
          <a:r>
            <a:rPr lang="ru-RU" sz="2400" b="1" dirty="0" err="1" smtClean="0"/>
            <a:t>Lack</a:t>
          </a:r>
          <a:r>
            <a:rPr lang="ru-RU" sz="2400" b="1" dirty="0" smtClean="0"/>
            <a:t> </a:t>
          </a:r>
          <a:r>
            <a:rPr lang="ru-RU" sz="2400" b="1" dirty="0" err="1" smtClean="0"/>
            <a:t>of</a:t>
          </a:r>
          <a:r>
            <a:rPr lang="ru-RU" sz="2400" b="1" dirty="0" smtClean="0"/>
            <a:t> </a:t>
          </a:r>
          <a:r>
            <a:rPr lang="ru-RU" sz="2400" b="1" dirty="0" err="1" smtClean="0"/>
            <a:t>Money</a:t>
          </a:r>
          <a:r>
            <a:rPr lang="ru-RU" sz="2400" b="1" dirty="0" smtClean="0"/>
            <a:t> </a:t>
          </a:r>
          <a:endParaRPr lang="ru-RU" sz="2400" dirty="0"/>
        </a:p>
      </dgm:t>
    </dgm:pt>
    <dgm:pt modelId="{DB05CED0-BB0B-4051-975D-C87AD4AA0B6C}" type="parTrans" cxnId="{3130DB23-B6E2-4AC4-9D5D-7C9A7ACE090A}">
      <dgm:prSet/>
      <dgm:spPr/>
      <dgm:t>
        <a:bodyPr/>
        <a:lstStyle/>
        <a:p>
          <a:endParaRPr lang="ru-RU"/>
        </a:p>
      </dgm:t>
    </dgm:pt>
    <dgm:pt modelId="{A46E3CC5-BCC1-4761-9006-E804E37E3437}" type="sibTrans" cxnId="{3130DB23-B6E2-4AC4-9D5D-7C9A7ACE090A}">
      <dgm:prSet/>
      <dgm:spPr/>
      <dgm:t>
        <a:bodyPr/>
        <a:lstStyle/>
        <a:p>
          <a:endParaRPr lang="ru-RU"/>
        </a:p>
      </dgm:t>
    </dgm:pt>
    <dgm:pt modelId="{1C5E3B22-FBA5-4163-8B05-668DE4D6907B}">
      <dgm:prSet custT="1"/>
      <dgm:spPr/>
      <dgm:t>
        <a:bodyPr/>
        <a:lstStyle/>
        <a:p>
          <a:r>
            <a:rPr lang="ru-RU" sz="2400" b="1" dirty="0" err="1" smtClean="0"/>
            <a:t>Evil</a:t>
          </a:r>
          <a:endParaRPr lang="ru-RU" sz="2400" dirty="0"/>
        </a:p>
      </dgm:t>
    </dgm:pt>
    <dgm:pt modelId="{8780A788-9FD3-469E-9931-87DC57B28D3E}" type="parTrans" cxnId="{4CB1FF70-BB2E-4371-B59A-A5083D7F2225}">
      <dgm:prSet/>
      <dgm:spPr/>
      <dgm:t>
        <a:bodyPr/>
        <a:lstStyle/>
        <a:p>
          <a:endParaRPr lang="ru-RU"/>
        </a:p>
      </dgm:t>
    </dgm:pt>
    <dgm:pt modelId="{66A3DE57-F6E7-42BC-B2DC-9ED81EDB92A4}" type="sibTrans" cxnId="{4CB1FF70-BB2E-4371-B59A-A5083D7F2225}">
      <dgm:prSet/>
      <dgm:spPr/>
      <dgm:t>
        <a:bodyPr/>
        <a:lstStyle/>
        <a:p>
          <a:endParaRPr lang="ru-RU"/>
        </a:p>
      </dgm:t>
    </dgm:pt>
    <dgm:pt modelId="{1285C079-17AC-4DA2-A256-FBC11BDAE5C4}">
      <dgm:prSet custT="1"/>
      <dgm:spPr/>
      <dgm:t>
        <a:bodyPr/>
        <a:lstStyle/>
        <a:p>
          <a:r>
            <a:rPr lang="ru-RU" sz="2400" b="1" dirty="0" err="1" smtClean="0"/>
            <a:t>Means</a:t>
          </a:r>
          <a:r>
            <a:rPr lang="ru-RU" sz="2400" b="1" dirty="0" smtClean="0"/>
            <a:t> </a:t>
          </a:r>
          <a:r>
            <a:rPr lang="ru-RU" sz="2400" b="1" dirty="0" err="1" smtClean="0"/>
            <a:t>of</a:t>
          </a:r>
          <a:r>
            <a:rPr lang="ru-RU" sz="2400" b="1" dirty="0" smtClean="0"/>
            <a:t> </a:t>
          </a:r>
          <a:r>
            <a:rPr lang="ru-RU" sz="2400" b="1" dirty="0" err="1" smtClean="0"/>
            <a:t>Payment</a:t>
          </a:r>
          <a:r>
            <a:rPr lang="ru-RU" sz="1400" b="1" dirty="0" smtClean="0"/>
            <a:t> </a:t>
          </a:r>
          <a:endParaRPr lang="ru-RU" sz="1400" dirty="0"/>
        </a:p>
      </dgm:t>
    </dgm:pt>
    <dgm:pt modelId="{F7C9332E-BD13-430E-9F36-5B4EDF56F915}" type="parTrans" cxnId="{2EC408A4-FA0A-45B5-9D3C-864EB3C17016}">
      <dgm:prSet/>
      <dgm:spPr/>
      <dgm:t>
        <a:bodyPr/>
        <a:lstStyle/>
        <a:p>
          <a:endParaRPr lang="ru-RU"/>
        </a:p>
      </dgm:t>
    </dgm:pt>
    <dgm:pt modelId="{5D4AD29B-369F-4FC4-8C81-401C71B8497F}" type="sibTrans" cxnId="{2EC408A4-FA0A-45B5-9D3C-864EB3C17016}">
      <dgm:prSet/>
      <dgm:spPr/>
      <dgm:t>
        <a:bodyPr/>
        <a:lstStyle/>
        <a:p>
          <a:endParaRPr lang="ru-RU"/>
        </a:p>
      </dgm:t>
    </dgm:pt>
    <dgm:pt modelId="{DFF1CC88-BEAF-4F49-A307-B5E62384E62B}">
      <dgm:prSet custT="1"/>
      <dgm:spPr/>
      <dgm:t>
        <a:bodyPr/>
        <a:lstStyle/>
        <a:p>
          <a:r>
            <a:rPr lang="ru-RU" sz="2400" b="1" dirty="0" err="1" smtClean="0"/>
            <a:t>Value</a:t>
          </a:r>
          <a:r>
            <a:rPr lang="ru-RU" sz="1600" b="1" dirty="0" smtClean="0"/>
            <a:t> </a:t>
          </a:r>
          <a:endParaRPr lang="ru-RU" sz="1600" dirty="0"/>
        </a:p>
      </dgm:t>
    </dgm:pt>
    <dgm:pt modelId="{5E4FB14F-6553-4F69-B291-96B8BECCE5DD}" type="parTrans" cxnId="{1AFE128B-AF9F-4501-AF47-62E2A00A0C2A}">
      <dgm:prSet/>
      <dgm:spPr/>
      <dgm:t>
        <a:bodyPr/>
        <a:lstStyle/>
        <a:p>
          <a:endParaRPr lang="ru-RU"/>
        </a:p>
      </dgm:t>
    </dgm:pt>
    <dgm:pt modelId="{77A1D7C7-06F5-47A3-AB18-E11F1162D01E}" type="sibTrans" cxnId="{1AFE128B-AF9F-4501-AF47-62E2A00A0C2A}">
      <dgm:prSet/>
      <dgm:spPr/>
      <dgm:t>
        <a:bodyPr/>
        <a:lstStyle/>
        <a:p>
          <a:endParaRPr lang="ru-RU"/>
        </a:p>
      </dgm:t>
    </dgm:pt>
    <dgm:pt modelId="{22A12EEC-0444-4BD0-866A-FE32583B8745}" type="pres">
      <dgm:prSet presAssocID="{B02E370A-956C-4F12-9C76-6B17273684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3CB7BF-FEBA-4247-9340-1BF7F1820965}" type="pres">
      <dgm:prSet presAssocID="{5423A9C0-5C85-47EC-BFA8-B397F42B7275}" presName="root1" presStyleCnt="0"/>
      <dgm:spPr/>
      <dgm:t>
        <a:bodyPr/>
        <a:lstStyle/>
        <a:p>
          <a:endParaRPr lang="ru-RU"/>
        </a:p>
      </dgm:t>
    </dgm:pt>
    <dgm:pt modelId="{8A2DC65E-DE54-4195-B2D4-47D88EA70A91}" type="pres">
      <dgm:prSet presAssocID="{5423A9C0-5C85-47EC-BFA8-B397F42B7275}" presName="LevelOneTextNode" presStyleLbl="node0" presStyleIdx="0" presStyleCnt="1" custScaleX="136722" custScaleY="184457" custLinFactX="-58224" custLinFactNeighborX="-100000" custLinFactNeighborY="-21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7DE02E-311E-4169-8BB7-878F8C796892}" type="pres">
      <dgm:prSet presAssocID="{5423A9C0-5C85-47EC-BFA8-B397F42B7275}" presName="level2hierChild" presStyleCnt="0"/>
      <dgm:spPr/>
      <dgm:t>
        <a:bodyPr/>
        <a:lstStyle/>
        <a:p>
          <a:endParaRPr lang="ru-RU"/>
        </a:p>
      </dgm:t>
    </dgm:pt>
    <dgm:pt modelId="{3F626A6F-159A-4958-8A4E-87C9D6E350A8}" type="pres">
      <dgm:prSet presAssocID="{24E1A9A7-863B-44B9-A0BC-DE36218F45D0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AB34CFD8-2FD7-4598-A564-5DC0ED8B8B88}" type="pres">
      <dgm:prSet presAssocID="{24E1A9A7-863B-44B9-A0BC-DE36218F45D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59C4509F-D22A-472C-AE69-FE25BAAA832C}" type="pres">
      <dgm:prSet presAssocID="{2C5E1349-D79E-4387-9E56-033A5E35C8FB}" presName="root2" presStyleCnt="0"/>
      <dgm:spPr/>
      <dgm:t>
        <a:bodyPr/>
        <a:lstStyle/>
        <a:p>
          <a:endParaRPr lang="ru-RU"/>
        </a:p>
      </dgm:t>
    </dgm:pt>
    <dgm:pt modelId="{F6E33A1B-3889-4B41-BA15-19BF4D254CD1}" type="pres">
      <dgm:prSet presAssocID="{2C5E1349-D79E-4387-9E56-033A5E35C8FB}" presName="LevelTwoTextNode" presStyleLbl="node2" presStyleIdx="0" presStyleCnt="7" custScaleX="129976" custLinFactNeighborX="-93352" custLinFactNeighborY="8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06CDA-1742-4D23-ABA2-C16B8185B2BC}" type="pres">
      <dgm:prSet presAssocID="{2C5E1349-D79E-4387-9E56-033A5E35C8FB}" presName="level3hierChild" presStyleCnt="0"/>
      <dgm:spPr/>
      <dgm:t>
        <a:bodyPr/>
        <a:lstStyle/>
        <a:p>
          <a:endParaRPr lang="ru-RU"/>
        </a:p>
      </dgm:t>
    </dgm:pt>
    <dgm:pt modelId="{704682F0-A7ED-47B7-B1EA-8B70E080791A}" type="pres">
      <dgm:prSet presAssocID="{F7C9332E-BD13-430E-9F36-5B4EDF56F915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585E63B8-DF8E-4A58-84D1-E495EFD68011}" type="pres">
      <dgm:prSet presAssocID="{F7C9332E-BD13-430E-9F36-5B4EDF56F915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3425EF6-D505-4D86-904F-D6C68826EF05}" type="pres">
      <dgm:prSet presAssocID="{1285C079-17AC-4DA2-A256-FBC11BDAE5C4}" presName="root2" presStyleCnt="0"/>
      <dgm:spPr/>
      <dgm:t>
        <a:bodyPr/>
        <a:lstStyle/>
        <a:p>
          <a:endParaRPr lang="ru-RU"/>
        </a:p>
      </dgm:t>
    </dgm:pt>
    <dgm:pt modelId="{A2F8291C-6DC2-47E1-B953-BC97204DF85E}" type="pres">
      <dgm:prSet presAssocID="{1285C079-17AC-4DA2-A256-FBC11BDAE5C4}" presName="LevelTwoTextNode" presStyleLbl="node2" presStyleIdx="1" presStyleCnt="7" custScaleX="250053" custScaleY="131157" custLinFactNeighborX="84478" custLinFactNeighborY="-80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EA8A98-C22C-4F2B-AEA0-BABC0DB5DB96}" type="pres">
      <dgm:prSet presAssocID="{1285C079-17AC-4DA2-A256-FBC11BDAE5C4}" presName="level3hierChild" presStyleCnt="0"/>
      <dgm:spPr/>
      <dgm:t>
        <a:bodyPr/>
        <a:lstStyle/>
        <a:p>
          <a:endParaRPr lang="ru-RU"/>
        </a:p>
      </dgm:t>
    </dgm:pt>
    <dgm:pt modelId="{D9837AF6-2049-4439-B506-D6B4262638AF}" type="pres">
      <dgm:prSet presAssocID="{8780A788-9FD3-469E-9931-87DC57B28D3E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E65B097F-CBE3-4932-84DF-52808FF3D604}" type="pres">
      <dgm:prSet presAssocID="{8780A788-9FD3-469E-9931-87DC57B28D3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E03E7FA-A730-46B7-99B6-194EFEEF9C99}" type="pres">
      <dgm:prSet presAssocID="{1C5E3B22-FBA5-4163-8B05-668DE4D6907B}" presName="root2" presStyleCnt="0"/>
      <dgm:spPr/>
      <dgm:t>
        <a:bodyPr/>
        <a:lstStyle/>
        <a:p>
          <a:endParaRPr lang="ru-RU"/>
        </a:p>
      </dgm:t>
    </dgm:pt>
    <dgm:pt modelId="{F1663D64-5F28-4622-9DB3-945BDB10E221}" type="pres">
      <dgm:prSet presAssocID="{1C5E3B22-FBA5-4163-8B05-668DE4D6907B}" presName="LevelTwoTextNode" presStyleLbl="node2" presStyleIdx="2" presStyleCnt="7" custFlipHor="1" custScaleX="137744" custLinFactX="1837" custLinFactNeighborX="100000" custLinFactNeighborY="-7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F41A9-B670-42EF-A6C3-C9CFED70FAE4}" type="pres">
      <dgm:prSet presAssocID="{1C5E3B22-FBA5-4163-8B05-668DE4D6907B}" presName="level3hierChild" presStyleCnt="0"/>
      <dgm:spPr/>
      <dgm:t>
        <a:bodyPr/>
        <a:lstStyle/>
        <a:p>
          <a:endParaRPr lang="ru-RU"/>
        </a:p>
      </dgm:t>
    </dgm:pt>
    <dgm:pt modelId="{8E77818A-1016-4D70-8818-B8F7DF8F2D09}" type="pres">
      <dgm:prSet presAssocID="{5E4FB14F-6553-4F69-B291-96B8BECCE5DD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DE420B7A-0D65-439C-B1E9-B3ED765438F0}" type="pres">
      <dgm:prSet presAssocID="{5E4FB14F-6553-4F69-B291-96B8BECCE5D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B3F144C-FBD8-48B8-8A53-20889CB74CD8}" type="pres">
      <dgm:prSet presAssocID="{DFF1CC88-BEAF-4F49-A307-B5E62384E62B}" presName="root2" presStyleCnt="0"/>
      <dgm:spPr/>
      <dgm:t>
        <a:bodyPr/>
        <a:lstStyle/>
        <a:p>
          <a:endParaRPr lang="ru-RU"/>
        </a:p>
      </dgm:t>
    </dgm:pt>
    <dgm:pt modelId="{1D4AE70C-FB9A-4E28-9358-E42DB386D6BF}" type="pres">
      <dgm:prSet presAssocID="{DFF1CC88-BEAF-4F49-A307-B5E62384E62B}" presName="LevelTwoTextNode" presStyleLbl="node2" presStyleIdx="3" presStyleCnt="7" custScaleX="115809" custLinFactX="41367" custLinFactNeighborX="100000" custLinFactNeighborY="41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B1144-F318-43B2-92F6-5B7FAC020074}" type="pres">
      <dgm:prSet presAssocID="{DFF1CC88-BEAF-4F49-A307-B5E62384E62B}" presName="level3hierChild" presStyleCnt="0"/>
      <dgm:spPr/>
      <dgm:t>
        <a:bodyPr/>
        <a:lstStyle/>
        <a:p>
          <a:endParaRPr lang="ru-RU"/>
        </a:p>
      </dgm:t>
    </dgm:pt>
    <dgm:pt modelId="{A5FEC970-B4EE-4DB2-94DD-424BAE50116F}" type="pres">
      <dgm:prSet presAssocID="{DB05CED0-BB0B-4051-975D-C87AD4AA0B6C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B3956DD4-4CDD-4246-A694-B5457B0A993D}" type="pres">
      <dgm:prSet presAssocID="{DB05CED0-BB0B-4051-975D-C87AD4AA0B6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689B0E9-38F7-4EAE-A7DA-0E03F3CC8520}" type="pres">
      <dgm:prSet presAssocID="{A1A8DC4A-8C66-4916-A560-7B46265CABAE}" presName="root2" presStyleCnt="0"/>
      <dgm:spPr/>
      <dgm:t>
        <a:bodyPr/>
        <a:lstStyle/>
        <a:p>
          <a:endParaRPr lang="ru-RU"/>
        </a:p>
      </dgm:t>
    </dgm:pt>
    <dgm:pt modelId="{0288BBDF-0ADD-4307-90BF-50517181CC45}" type="pres">
      <dgm:prSet presAssocID="{A1A8DC4A-8C66-4916-A560-7B46265CABAE}" presName="LevelTwoTextNode" presStyleLbl="node2" presStyleIdx="4" presStyleCnt="7" custScaleX="239615" custLinFactX="52209" custLinFactNeighborX="100000" custLinFactNeighborY="77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69DCC7-4BB5-4588-BFDC-C151A7BC70C0}" type="pres">
      <dgm:prSet presAssocID="{A1A8DC4A-8C66-4916-A560-7B46265CABAE}" presName="level3hierChild" presStyleCnt="0"/>
      <dgm:spPr/>
      <dgm:t>
        <a:bodyPr/>
        <a:lstStyle/>
        <a:p>
          <a:endParaRPr lang="ru-RU"/>
        </a:p>
      </dgm:t>
    </dgm:pt>
    <dgm:pt modelId="{0318A0B2-0611-41D3-8395-BD1C835B82D8}" type="pres">
      <dgm:prSet presAssocID="{DD4FE1AF-7754-4ADC-926E-509D2FE3450B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3C068AD9-BBAB-4C7F-8973-4E53C8135EA7}" type="pres">
      <dgm:prSet presAssocID="{DD4FE1AF-7754-4ADC-926E-509D2FE3450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C2A9622-4443-4E92-9911-9005821480EE}" type="pres">
      <dgm:prSet presAssocID="{C204D7DD-68E1-49FA-B542-57F8CF872BDD}" presName="root2" presStyleCnt="0"/>
      <dgm:spPr/>
      <dgm:t>
        <a:bodyPr/>
        <a:lstStyle/>
        <a:p>
          <a:endParaRPr lang="ru-RU"/>
        </a:p>
      </dgm:t>
    </dgm:pt>
    <dgm:pt modelId="{76588B10-460D-4EF6-B298-D908923412B1}" type="pres">
      <dgm:prSet presAssocID="{C204D7DD-68E1-49FA-B542-57F8CF872BDD}" presName="LevelTwoTextNode" presStyleLbl="node2" presStyleIdx="5" presStyleCnt="7" custScaleX="184143" custLinFactY="13805" custLinFactNeighborX="7961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CE961-231B-44A1-B90A-003AFA39D5F1}" type="pres">
      <dgm:prSet presAssocID="{C204D7DD-68E1-49FA-B542-57F8CF872BDD}" presName="level3hierChild" presStyleCnt="0"/>
      <dgm:spPr/>
      <dgm:t>
        <a:bodyPr/>
        <a:lstStyle/>
        <a:p>
          <a:endParaRPr lang="ru-RU"/>
        </a:p>
      </dgm:t>
    </dgm:pt>
    <dgm:pt modelId="{5D3B61CA-F037-422F-899E-205DEDC07A6B}" type="pres">
      <dgm:prSet presAssocID="{203FA672-711B-4A6D-B48E-D02F26CD4619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0A002412-6AEE-41C0-86D9-29DD5C6A108F}" type="pres">
      <dgm:prSet presAssocID="{203FA672-711B-4A6D-B48E-D02F26CD461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D3072B2-057E-4061-A79B-3FC78B7CB264}" type="pres">
      <dgm:prSet presAssocID="{CE2FBEB9-4D81-468D-9359-E1221F889FD0}" presName="root2" presStyleCnt="0"/>
      <dgm:spPr/>
      <dgm:t>
        <a:bodyPr/>
        <a:lstStyle/>
        <a:p>
          <a:endParaRPr lang="ru-RU"/>
        </a:p>
      </dgm:t>
    </dgm:pt>
    <dgm:pt modelId="{95EC77C7-4B1E-4D3A-B49C-3B75999CB2C7}" type="pres">
      <dgm:prSet presAssocID="{CE2FBEB9-4D81-468D-9359-E1221F889FD0}" presName="LevelTwoTextNode" presStyleLbl="node2" presStyleIdx="6" presStyleCnt="7" custScaleX="128552" custLinFactX="-15570" custLinFactNeighborX="-100000" custLinFactNeighborY="-1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4A3B27-5479-4035-AE58-ACEC42A38A35}" type="pres">
      <dgm:prSet presAssocID="{CE2FBEB9-4D81-468D-9359-E1221F889FD0}" presName="level3hierChild" presStyleCnt="0"/>
      <dgm:spPr/>
      <dgm:t>
        <a:bodyPr/>
        <a:lstStyle/>
        <a:p>
          <a:endParaRPr lang="ru-RU"/>
        </a:p>
      </dgm:t>
    </dgm:pt>
  </dgm:ptLst>
  <dgm:cxnLst>
    <dgm:cxn modelId="{21F01B37-7BDA-4267-9D1A-8B713DB5FADB}" type="presOf" srcId="{B02E370A-956C-4F12-9C76-6B1727368495}" destId="{22A12EEC-0444-4BD0-866A-FE32583B8745}" srcOrd="0" destOrd="0" presId="urn:microsoft.com/office/officeart/2005/8/layout/hierarchy2"/>
    <dgm:cxn modelId="{85434D4B-63B2-4E83-B748-EB16FE85E2B6}" type="presOf" srcId="{203FA672-711B-4A6D-B48E-D02F26CD4619}" destId="{5D3B61CA-F037-422F-899E-205DEDC07A6B}" srcOrd="0" destOrd="0" presId="urn:microsoft.com/office/officeart/2005/8/layout/hierarchy2"/>
    <dgm:cxn modelId="{4CB1FF70-BB2E-4371-B59A-A5083D7F2225}" srcId="{5423A9C0-5C85-47EC-BFA8-B397F42B7275}" destId="{1C5E3B22-FBA5-4163-8B05-668DE4D6907B}" srcOrd="2" destOrd="0" parTransId="{8780A788-9FD3-469E-9931-87DC57B28D3E}" sibTransId="{66A3DE57-F6E7-42BC-B2DC-9ED81EDB92A4}"/>
    <dgm:cxn modelId="{6B13CF74-C676-4F71-BFB8-D447C146D1FD}" srcId="{5423A9C0-5C85-47EC-BFA8-B397F42B7275}" destId="{C204D7DD-68E1-49FA-B542-57F8CF872BDD}" srcOrd="5" destOrd="0" parTransId="{DD4FE1AF-7754-4ADC-926E-509D2FE3450B}" sibTransId="{D0A1D300-4C12-40DC-BB62-6F7B4B720419}"/>
    <dgm:cxn modelId="{9EFA3011-0CE6-446E-A9DA-DF7A59B2B3AA}" type="presOf" srcId="{203FA672-711B-4A6D-B48E-D02F26CD4619}" destId="{0A002412-6AEE-41C0-86D9-29DD5C6A108F}" srcOrd="1" destOrd="0" presId="urn:microsoft.com/office/officeart/2005/8/layout/hierarchy2"/>
    <dgm:cxn modelId="{1AFE128B-AF9F-4501-AF47-62E2A00A0C2A}" srcId="{5423A9C0-5C85-47EC-BFA8-B397F42B7275}" destId="{DFF1CC88-BEAF-4F49-A307-B5E62384E62B}" srcOrd="3" destOrd="0" parTransId="{5E4FB14F-6553-4F69-B291-96B8BECCE5DD}" sibTransId="{77A1D7C7-06F5-47A3-AB18-E11F1162D01E}"/>
    <dgm:cxn modelId="{6C1F0121-4FAA-4BD4-8E95-F392163CD82D}" type="presOf" srcId="{C204D7DD-68E1-49FA-B542-57F8CF872BDD}" destId="{76588B10-460D-4EF6-B298-D908923412B1}" srcOrd="0" destOrd="0" presId="urn:microsoft.com/office/officeart/2005/8/layout/hierarchy2"/>
    <dgm:cxn modelId="{37DC02F9-A3A4-492F-9FCF-DD9D8275BA7C}" type="presOf" srcId="{A1A8DC4A-8C66-4916-A560-7B46265CABAE}" destId="{0288BBDF-0ADD-4307-90BF-50517181CC45}" srcOrd="0" destOrd="0" presId="urn:microsoft.com/office/officeart/2005/8/layout/hierarchy2"/>
    <dgm:cxn modelId="{BCB92E59-F5B0-4A6A-9CF3-760355C5DCF3}" type="presOf" srcId="{DD4FE1AF-7754-4ADC-926E-509D2FE3450B}" destId="{0318A0B2-0611-41D3-8395-BD1C835B82D8}" srcOrd="0" destOrd="0" presId="urn:microsoft.com/office/officeart/2005/8/layout/hierarchy2"/>
    <dgm:cxn modelId="{F910A08E-59E4-4C54-B991-481C27E06219}" type="presOf" srcId="{DB05CED0-BB0B-4051-975D-C87AD4AA0B6C}" destId="{B3956DD4-4CDD-4246-A694-B5457B0A993D}" srcOrd="1" destOrd="0" presId="urn:microsoft.com/office/officeart/2005/8/layout/hierarchy2"/>
    <dgm:cxn modelId="{12321462-3453-4715-9462-FFCC1E2788E7}" type="presOf" srcId="{DD4FE1AF-7754-4ADC-926E-509D2FE3450B}" destId="{3C068AD9-BBAB-4C7F-8973-4E53C8135EA7}" srcOrd="1" destOrd="0" presId="urn:microsoft.com/office/officeart/2005/8/layout/hierarchy2"/>
    <dgm:cxn modelId="{7F324DE8-AF4B-4F32-BD25-C2EACD2B478F}" type="presOf" srcId="{1C5E3B22-FBA5-4163-8B05-668DE4D6907B}" destId="{F1663D64-5F28-4622-9DB3-945BDB10E221}" srcOrd="0" destOrd="0" presId="urn:microsoft.com/office/officeart/2005/8/layout/hierarchy2"/>
    <dgm:cxn modelId="{F8FF6680-8236-4424-ADD9-DBF242FD0C7C}" type="presOf" srcId="{5E4FB14F-6553-4F69-B291-96B8BECCE5DD}" destId="{8E77818A-1016-4D70-8818-B8F7DF8F2D09}" srcOrd="0" destOrd="0" presId="urn:microsoft.com/office/officeart/2005/8/layout/hierarchy2"/>
    <dgm:cxn modelId="{1C3C6373-9742-474D-8885-34D9BD92C9B5}" type="presOf" srcId="{24E1A9A7-863B-44B9-A0BC-DE36218F45D0}" destId="{AB34CFD8-2FD7-4598-A564-5DC0ED8B8B88}" srcOrd="1" destOrd="0" presId="urn:microsoft.com/office/officeart/2005/8/layout/hierarchy2"/>
    <dgm:cxn modelId="{2EC408A4-FA0A-45B5-9D3C-864EB3C17016}" srcId="{5423A9C0-5C85-47EC-BFA8-B397F42B7275}" destId="{1285C079-17AC-4DA2-A256-FBC11BDAE5C4}" srcOrd="1" destOrd="0" parTransId="{F7C9332E-BD13-430E-9F36-5B4EDF56F915}" sibTransId="{5D4AD29B-369F-4FC4-8C81-401C71B8497F}"/>
    <dgm:cxn modelId="{73A8A5C5-7324-495A-8943-51E9D95FD1DF}" srcId="{5423A9C0-5C85-47EC-BFA8-B397F42B7275}" destId="{CE2FBEB9-4D81-468D-9359-E1221F889FD0}" srcOrd="6" destOrd="0" parTransId="{203FA672-711B-4A6D-B48E-D02F26CD4619}" sibTransId="{BEC56128-55B9-4DB6-B257-1B45825127A0}"/>
    <dgm:cxn modelId="{6AA192C6-D426-48BE-BB5E-F53EAF849437}" srcId="{5423A9C0-5C85-47EC-BFA8-B397F42B7275}" destId="{2C5E1349-D79E-4387-9E56-033A5E35C8FB}" srcOrd="0" destOrd="0" parTransId="{24E1A9A7-863B-44B9-A0BC-DE36218F45D0}" sibTransId="{C6148B8F-FC33-4DE3-8724-3EFD5486C812}"/>
    <dgm:cxn modelId="{3D464ED8-4967-4EA1-99A1-7A1467A43AFB}" type="presOf" srcId="{1285C079-17AC-4DA2-A256-FBC11BDAE5C4}" destId="{A2F8291C-6DC2-47E1-B953-BC97204DF85E}" srcOrd="0" destOrd="0" presId="urn:microsoft.com/office/officeart/2005/8/layout/hierarchy2"/>
    <dgm:cxn modelId="{70969337-5948-404E-AEB5-1EB77EB26B38}" type="presOf" srcId="{24E1A9A7-863B-44B9-A0BC-DE36218F45D0}" destId="{3F626A6F-159A-4958-8A4E-87C9D6E350A8}" srcOrd="0" destOrd="0" presId="urn:microsoft.com/office/officeart/2005/8/layout/hierarchy2"/>
    <dgm:cxn modelId="{A687FB42-5C7D-4E14-ACDE-EA05197471D8}" type="presOf" srcId="{F7C9332E-BD13-430E-9F36-5B4EDF56F915}" destId="{585E63B8-DF8E-4A58-84D1-E495EFD68011}" srcOrd="1" destOrd="0" presId="urn:microsoft.com/office/officeart/2005/8/layout/hierarchy2"/>
    <dgm:cxn modelId="{3130DB23-B6E2-4AC4-9D5D-7C9A7ACE090A}" srcId="{5423A9C0-5C85-47EC-BFA8-B397F42B7275}" destId="{A1A8DC4A-8C66-4916-A560-7B46265CABAE}" srcOrd="4" destOrd="0" parTransId="{DB05CED0-BB0B-4051-975D-C87AD4AA0B6C}" sibTransId="{A46E3CC5-BCC1-4761-9006-E804E37E3437}"/>
    <dgm:cxn modelId="{A2B06E3E-684E-4DE3-B30D-40D6A12B2B3A}" type="presOf" srcId="{8780A788-9FD3-469E-9931-87DC57B28D3E}" destId="{E65B097F-CBE3-4932-84DF-52808FF3D604}" srcOrd="1" destOrd="0" presId="urn:microsoft.com/office/officeart/2005/8/layout/hierarchy2"/>
    <dgm:cxn modelId="{FF2D847F-F18E-46CD-B93E-3997DB1C2F1A}" type="presOf" srcId="{CE2FBEB9-4D81-468D-9359-E1221F889FD0}" destId="{95EC77C7-4B1E-4D3A-B49C-3B75999CB2C7}" srcOrd="0" destOrd="0" presId="urn:microsoft.com/office/officeart/2005/8/layout/hierarchy2"/>
    <dgm:cxn modelId="{4BCF4445-6112-4BC5-AD40-136A152A20EE}" type="presOf" srcId="{5423A9C0-5C85-47EC-BFA8-B397F42B7275}" destId="{8A2DC65E-DE54-4195-B2D4-47D88EA70A91}" srcOrd="0" destOrd="0" presId="urn:microsoft.com/office/officeart/2005/8/layout/hierarchy2"/>
    <dgm:cxn modelId="{3404C16D-8CBD-40AF-B25D-3E64A0D19EA4}" type="presOf" srcId="{8780A788-9FD3-469E-9931-87DC57B28D3E}" destId="{D9837AF6-2049-4439-B506-D6B4262638AF}" srcOrd="0" destOrd="0" presId="urn:microsoft.com/office/officeart/2005/8/layout/hierarchy2"/>
    <dgm:cxn modelId="{74D39836-BF2E-4EEC-B400-5B9715704CD7}" type="presOf" srcId="{5E4FB14F-6553-4F69-B291-96B8BECCE5DD}" destId="{DE420B7A-0D65-439C-B1E9-B3ED765438F0}" srcOrd="1" destOrd="0" presId="urn:microsoft.com/office/officeart/2005/8/layout/hierarchy2"/>
    <dgm:cxn modelId="{89C34BF0-7865-435F-9AF7-51ECE17B38FC}" type="presOf" srcId="{F7C9332E-BD13-430E-9F36-5B4EDF56F915}" destId="{704682F0-A7ED-47B7-B1EA-8B70E080791A}" srcOrd="0" destOrd="0" presId="urn:microsoft.com/office/officeart/2005/8/layout/hierarchy2"/>
    <dgm:cxn modelId="{35F7367F-DAD2-4486-A94E-099E8BB29A23}" type="presOf" srcId="{DFF1CC88-BEAF-4F49-A307-B5E62384E62B}" destId="{1D4AE70C-FB9A-4E28-9358-E42DB386D6BF}" srcOrd="0" destOrd="0" presId="urn:microsoft.com/office/officeart/2005/8/layout/hierarchy2"/>
    <dgm:cxn modelId="{8D714284-D07C-4AA3-B3E1-69A6796E8B3E}" type="presOf" srcId="{DB05CED0-BB0B-4051-975D-C87AD4AA0B6C}" destId="{A5FEC970-B4EE-4DB2-94DD-424BAE50116F}" srcOrd="0" destOrd="0" presId="urn:microsoft.com/office/officeart/2005/8/layout/hierarchy2"/>
    <dgm:cxn modelId="{49AA17C6-2BB2-465B-9BA6-87FEE1A27F69}" srcId="{B02E370A-956C-4F12-9C76-6B1727368495}" destId="{5423A9C0-5C85-47EC-BFA8-B397F42B7275}" srcOrd="0" destOrd="0" parTransId="{AE190418-FBEB-43FC-AB3E-A3240FB2FC60}" sibTransId="{146114AD-5B54-4276-8CA6-65D3CB1D6F51}"/>
    <dgm:cxn modelId="{9C09DC7C-1382-4A71-9A68-B91CF54AFF0F}" type="presOf" srcId="{2C5E1349-D79E-4387-9E56-033A5E35C8FB}" destId="{F6E33A1B-3889-4B41-BA15-19BF4D254CD1}" srcOrd="0" destOrd="0" presId="urn:microsoft.com/office/officeart/2005/8/layout/hierarchy2"/>
    <dgm:cxn modelId="{74380D34-9658-421D-9728-F2DAD0EF71A2}" type="presParOf" srcId="{22A12EEC-0444-4BD0-866A-FE32583B8745}" destId="{1F3CB7BF-FEBA-4247-9340-1BF7F1820965}" srcOrd="0" destOrd="0" presId="urn:microsoft.com/office/officeart/2005/8/layout/hierarchy2"/>
    <dgm:cxn modelId="{3D356937-5798-4A1E-82FD-FC7C512DFC96}" type="presParOf" srcId="{1F3CB7BF-FEBA-4247-9340-1BF7F1820965}" destId="{8A2DC65E-DE54-4195-B2D4-47D88EA70A91}" srcOrd="0" destOrd="0" presId="urn:microsoft.com/office/officeart/2005/8/layout/hierarchy2"/>
    <dgm:cxn modelId="{32D936F7-CB64-42B7-B376-AE64B1E8F291}" type="presParOf" srcId="{1F3CB7BF-FEBA-4247-9340-1BF7F1820965}" destId="{667DE02E-311E-4169-8BB7-878F8C796892}" srcOrd="1" destOrd="0" presId="urn:microsoft.com/office/officeart/2005/8/layout/hierarchy2"/>
    <dgm:cxn modelId="{4354EB7A-1BA5-43C5-82BC-A4827D95AA1C}" type="presParOf" srcId="{667DE02E-311E-4169-8BB7-878F8C796892}" destId="{3F626A6F-159A-4958-8A4E-87C9D6E350A8}" srcOrd="0" destOrd="0" presId="urn:microsoft.com/office/officeart/2005/8/layout/hierarchy2"/>
    <dgm:cxn modelId="{CFCCEA45-F3DB-46E6-8A50-37A810AE8CA5}" type="presParOf" srcId="{3F626A6F-159A-4958-8A4E-87C9D6E350A8}" destId="{AB34CFD8-2FD7-4598-A564-5DC0ED8B8B88}" srcOrd="0" destOrd="0" presId="urn:microsoft.com/office/officeart/2005/8/layout/hierarchy2"/>
    <dgm:cxn modelId="{246003B9-EA46-4F10-858C-31C6DB661BF4}" type="presParOf" srcId="{667DE02E-311E-4169-8BB7-878F8C796892}" destId="{59C4509F-D22A-472C-AE69-FE25BAAA832C}" srcOrd="1" destOrd="0" presId="urn:microsoft.com/office/officeart/2005/8/layout/hierarchy2"/>
    <dgm:cxn modelId="{75AF52B8-B2D2-4401-ABD2-81A2B5B87AEC}" type="presParOf" srcId="{59C4509F-D22A-472C-AE69-FE25BAAA832C}" destId="{F6E33A1B-3889-4B41-BA15-19BF4D254CD1}" srcOrd="0" destOrd="0" presId="urn:microsoft.com/office/officeart/2005/8/layout/hierarchy2"/>
    <dgm:cxn modelId="{87027B6C-F69E-4909-B59B-8340F3F02B97}" type="presParOf" srcId="{59C4509F-D22A-472C-AE69-FE25BAAA832C}" destId="{5C606CDA-1742-4D23-ABA2-C16B8185B2BC}" srcOrd="1" destOrd="0" presId="urn:microsoft.com/office/officeart/2005/8/layout/hierarchy2"/>
    <dgm:cxn modelId="{33E71CE3-8E3A-41B4-9CD1-8BBDDFF72AC9}" type="presParOf" srcId="{667DE02E-311E-4169-8BB7-878F8C796892}" destId="{704682F0-A7ED-47B7-B1EA-8B70E080791A}" srcOrd="2" destOrd="0" presId="urn:microsoft.com/office/officeart/2005/8/layout/hierarchy2"/>
    <dgm:cxn modelId="{6C5ED927-09A0-44D4-B818-A570377030AC}" type="presParOf" srcId="{704682F0-A7ED-47B7-B1EA-8B70E080791A}" destId="{585E63B8-DF8E-4A58-84D1-E495EFD68011}" srcOrd="0" destOrd="0" presId="urn:microsoft.com/office/officeart/2005/8/layout/hierarchy2"/>
    <dgm:cxn modelId="{26D942AC-F3CD-419C-ACAF-D41E2E23B8D5}" type="presParOf" srcId="{667DE02E-311E-4169-8BB7-878F8C796892}" destId="{F3425EF6-D505-4D86-904F-D6C68826EF05}" srcOrd="3" destOrd="0" presId="urn:microsoft.com/office/officeart/2005/8/layout/hierarchy2"/>
    <dgm:cxn modelId="{6D332FE9-A610-4523-B60A-DAB93A00326C}" type="presParOf" srcId="{F3425EF6-D505-4D86-904F-D6C68826EF05}" destId="{A2F8291C-6DC2-47E1-B953-BC97204DF85E}" srcOrd="0" destOrd="0" presId="urn:microsoft.com/office/officeart/2005/8/layout/hierarchy2"/>
    <dgm:cxn modelId="{B0375FC6-4AF6-4EBB-8111-8218E711DF73}" type="presParOf" srcId="{F3425EF6-D505-4D86-904F-D6C68826EF05}" destId="{86EA8A98-C22C-4F2B-AEA0-BABC0DB5DB96}" srcOrd="1" destOrd="0" presId="urn:microsoft.com/office/officeart/2005/8/layout/hierarchy2"/>
    <dgm:cxn modelId="{7149E595-F9BD-4773-A8C3-9934B9F67F65}" type="presParOf" srcId="{667DE02E-311E-4169-8BB7-878F8C796892}" destId="{D9837AF6-2049-4439-B506-D6B4262638AF}" srcOrd="4" destOrd="0" presId="urn:microsoft.com/office/officeart/2005/8/layout/hierarchy2"/>
    <dgm:cxn modelId="{14FF59DF-BA28-4E8D-887B-5F77E4203D70}" type="presParOf" srcId="{D9837AF6-2049-4439-B506-D6B4262638AF}" destId="{E65B097F-CBE3-4932-84DF-52808FF3D604}" srcOrd="0" destOrd="0" presId="urn:microsoft.com/office/officeart/2005/8/layout/hierarchy2"/>
    <dgm:cxn modelId="{7A4B0909-1D9F-438D-8EC1-D2A0420C6D80}" type="presParOf" srcId="{667DE02E-311E-4169-8BB7-878F8C796892}" destId="{DE03E7FA-A730-46B7-99B6-194EFEEF9C99}" srcOrd="5" destOrd="0" presId="urn:microsoft.com/office/officeart/2005/8/layout/hierarchy2"/>
    <dgm:cxn modelId="{1C4CBC17-7AFE-4B4C-BCC4-CD33DF061C6A}" type="presParOf" srcId="{DE03E7FA-A730-46B7-99B6-194EFEEF9C99}" destId="{F1663D64-5F28-4622-9DB3-945BDB10E221}" srcOrd="0" destOrd="0" presId="urn:microsoft.com/office/officeart/2005/8/layout/hierarchy2"/>
    <dgm:cxn modelId="{406F235A-8594-4740-A11C-F1410C51588E}" type="presParOf" srcId="{DE03E7FA-A730-46B7-99B6-194EFEEF9C99}" destId="{53FF41A9-B670-42EF-A6C3-C9CFED70FAE4}" srcOrd="1" destOrd="0" presId="urn:microsoft.com/office/officeart/2005/8/layout/hierarchy2"/>
    <dgm:cxn modelId="{13BD98F9-9F71-4232-A967-E47D1CB8FCE1}" type="presParOf" srcId="{667DE02E-311E-4169-8BB7-878F8C796892}" destId="{8E77818A-1016-4D70-8818-B8F7DF8F2D09}" srcOrd="6" destOrd="0" presId="urn:microsoft.com/office/officeart/2005/8/layout/hierarchy2"/>
    <dgm:cxn modelId="{58088B18-BC6D-460F-ADCB-5E4B1E22F16B}" type="presParOf" srcId="{8E77818A-1016-4D70-8818-B8F7DF8F2D09}" destId="{DE420B7A-0D65-439C-B1E9-B3ED765438F0}" srcOrd="0" destOrd="0" presId="urn:microsoft.com/office/officeart/2005/8/layout/hierarchy2"/>
    <dgm:cxn modelId="{A5BEEB85-F18C-49E5-99CF-9C226D9E7D2D}" type="presParOf" srcId="{667DE02E-311E-4169-8BB7-878F8C796892}" destId="{DB3F144C-FBD8-48B8-8A53-20889CB74CD8}" srcOrd="7" destOrd="0" presId="urn:microsoft.com/office/officeart/2005/8/layout/hierarchy2"/>
    <dgm:cxn modelId="{341E046D-3E57-40E7-B990-3DCD45D34E9E}" type="presParOf" srcId="{DB3F144C-FBD8-48B8-8A53-20889CB74CD8}" destId="{1D4AE70C-FB9A-4E28-9358-E42DB386D6BF}" srcOrd="0" destOrd="0" presId="urn:microsoft.com/office/officeart/2005/8/layout/hierarchy2"/>
    <dgm:cxn modelId="{CC91775A-F627-46C1-B88F-27ABD1D3EAC6}" type="presParOf" srcId="{DB3F144C-FBD8-48B8-8A53-20889CB74CD8}" destId="{A08B1144-F318-43B2-92F6-5B7FAC020074}" srcOrd="1" destOrd="0" presId="urn:microsoft.com/office/officeart/2005/8/layout/hierarchy2"/>
    <dgm:cxn modelId="{7CE24A04-2B6E-467D-9540-17988B5113AF}" type="presParOf" srcId="{667DE02E-311E-4169-8BB7-878F8C796892}" destId="{A5FEC970-B4EE-4DB2-94DD-424BAE50116F}" srcOrd="8" destOrd="0" presId="urn:microsoft.com/office/officeart/2005/8/layout/hierarchy2"/>
    <dgm:cxn modelId="{990C9BB2-E6DE-4A27-A931-7202544E9CEF}" type="presParOf" srcId="{A5FEC970-B4EE-4DB2-94DD-424BAE50116F}" destId="{B3956DD4-4CDD-4246-A694-B5457B0A993D}" srcOrd="0" destOrd="0" presId="urn:microsoft.com/office/officeart/2005/8/layout/hierarchy2"/>
    <dgm:cxn modelId="{FA630A0E-CBCA-4F37-AA3D-1FD8F6A8C4DE}" type="presParOf" srcId="{667DE02E-311E-4169-8BB7-878F8C796892}" destId="{4689B0E9-38F7-4EAE-A7DA-0E03F3CC8520}" srcOrd="9" destOrd="0" presId="urn:microsoft.com/office/officeart/2005/8/layout/hierarchy2"/>
    <dgm:cxn modelId="{503D9CBA-DF6B-4C27-BD8F-6D2CFDD048CB}" type="presParOf" srcId="{4689B0E9-38F7-4EAE-A7DA-0E03F3CC8520}" destId="{0288BBDF-0ADD-4307-90BF-50517181CC45}" srcOrd="0" destOrd="0" presId="urn:microsoft.com/office/officeart/2005/8/layout/hierarchy2"/>
    <dgm:cxn modelId="{E36F5846-F3B5-410C-B95B-570897FEE9E5}" type="presParOf" srcId="{4689B0E9-38F7-4EAE-A7DA-0E03F3CC8520}" destId="{D069DCC7-4BB5-4588-BFDC-C151A7BC70C0}" srcOrd="1" destOrd="0" presId="urn:microsoft.com/office/officeart/2005/8/layout/hierarchy2"/>
    <dgm:cxn modelId="{EFE1EDF6-C962-433D-B2F6-022BE0829BB2}" type="presParOf" srcId="{667DE02E-311E-4169-8BB7-878F8C796892}" destId="{0318A0B2-0611-41D3-8395-BD1C835B82D8}" srcOrd="10" destOrd="0" presId="urn:microsoft.com/office/officeart/2005/8/layout/hierarchy2"/>
    <dgm:cxn modelId="{063D4EE6-CAC4-4752-B37D-6BDB69AD3CF6}" type="presParOf" srcId="{0318A0B2-0611-41D3-8395-BD1C835B82D8}" destId="{3C068AD9-BBAB-4C7F-8973-4E53C8135EA7}" srcOrd="0" destOrd="0" presId="urn:microsoft.com/office/officeart/2005/8/layout/hierarchy2"/>
    <dgm:cxn modelId="{A59250EC-4B06-4A4D-91DF-62489120C51B}" type="presParOf" srcId="{667DE02E-311E-4169-8BB7-878F8C796892}" destId="{2C2A9622-4443-4E92-9911-9005821480EE}" srcOrd="11" destOrd="0" presId="urn:microsoft.com/office/officeart/2005/8/layout/hierarchy2"/>
    <dgm:cxn modelId="{969769DE-3644-49E1-8CF2-9D0D258BC7C6}" type="presParOf" srcId="{2C2A9622-4443-4E92-9911-9005821480EE}" destId="{76588B10-460D-4EF6-B298-D908923412B1}" srcOrd="0" destOrd="0" presId="urn:microsoft.com/office/officeart/2005/8/layout/hierarchy2"/>
    <dgm:cxn modelId="{3FAA7E72-81E4-40A9-BA96-D20AE0B0EFCE}" type="presParOf" srcId="{2C2A9622-4443-4E92-9911-9005821480EE}" destId="{F11CE961-231B-44A1-B90A-003AFA39D5F1}" srcOrd="1" destOrd="0" presId="urn:microsoft.com/office/officeart/2005/8/layout/hierarchy2"/>
    <dgm:cxn modelId="{DF2D10B3-C240-4099-8070-35B0A8EBDFB8}" type="presParOf" srcId="{667DE02E-311E-4169-8BB7-878F8C796892}" destId="{5D3B61CA-F037-422F-899E-205DEDC07A6B}" srcOrd="12" destOrd="0" presId="urn:microsoft.com/office/officeart/2005/8/layout/hierarchy2"/>
    <dgm:cxn modelId="{D409C690-FE9A-46BF-9958-D2E0BED2F595}" type="presParOf" srcId="{5D3B61CA-F037-422F-899E-205DEDC07A6B}" destId="{0A002412-6AEE-41C0-86D9-29DD5C6A108F}" srcOrd="0" destOrd="0" presId="urn:microsoft.com/office/officeart/2005/8/layout/hierarchy2"/>
    <dgm:cxn modelId="{5077E7E9-1072-4460-A4EA-B816785FED21}" type="presParOf" srcId="{667DE02E-311E-4169-8BB7-878F8C796892}" destId="{3D3072B2-057E-4061-A79B-3FC78B7CB264}" srcOrd="13" destOrd="0" presId="urn:microsoft.com/office/officeart/2005/8/layout/hierarchy2"/>
    <dgm:cxn modelId="{9034FEEC-0C5B-49B9-93FE-1429C1C49AF5}" type="presParOf" srcId="{3D3072B2-057E-4061-A79B-3FC78B7CB264}" destId="{95EC77C7-4B1E-4D3A-B49C-3B75999CB2C7}" srcOrd="0" destOrd="0" presId="urn:microsoft.com/office/officeart/2005/8/layout/hierarchy2"/>
    <dgm:cxn modelId="{832F788C-EC1F-426D-AA00-307D24D4B2AF}" type="presParOf" srcId="{3D3072B2-057E-4061-A79B-3FC78B7CB264}" destId="{744A3B27-5479-4035-AE58-ACEC42A38A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DC65E-DE54-4195-B2D4-47D88EA70A91}">
      <dsp:nvSpPr>
        <dsp:cNvPr id="0" name=""/>
        <dsp:cNvSpPr/>
      </dsp:nvSpPr>
      <dsp:spPr>
        <a:xfrm>
          <a:off x="24916" y="1638745"/>
          <a:ext cx="1504735" cy="1015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Money</a:t>
          </a:r>
          <a:endParaRPr lang="ru-RU" sz="32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54646" y="1668475"/>
        <a:ext cx="1445275" cy="955588"/>
      </dsp:txXfrm>
    </dsp:sp>
    <dsp:sp modelId="{3F626A6F-159A-4958-8A4E-87C9D6E350A8}">
      <dsp:nvSpPr>
        <dsp:cNvPr id="0" name=""/>
        <dsp:cNvSpPr/>
      </dsp:nvSpPr>
      <dsp:spPr>
        <a:xfrm rot="18143643">
          <a:off x="1029548" y="1225753"/>
          <a:ext cx="2154408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2154408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052892" y="1182836"/>
        <a:ext cx="107720" cy="107720"/>
      </dsp:txXfrm>
    </dsp:sp>
    <dsp:sp modelId="{F6E33A1B-3889-4B41-BA15-19BF4D254CD1}">
      <dsp:nvSpPr>
        <dsp:cNvPr id="0" name=""/>
        <dsp:cNvSpPr/>
      </dsp:nvSpPr>
      <dsp:spPr>
        <a:xfrm>
          <a:off x="2683852" y="51978"/>
          <a:ext cx="1430490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Earnings</a:t>
          </a:r>
          <a:endParaRPr lang="ru-RU" sz="2400" kern="1200" dirty="0"/>
        </a:p>
      </dsp:txBody>
      <dsp:txXfrm>
        <a:off x="2699969" y="68095"/>
        <a:ext cx="1398256" cy="518056"/>
      </dsp:txXfrm>
    </dsp:sp>
    <dsp:sp modelId="{704682F0-A7ED-47B7-B1EA-8B70E080791A}">
      <dsp:nvSpPr>
        <dsp:cNvPr id="0" name=""/>
        <dsp:cNvSpPr/>
      </dsp:nvSpPr>
      <dsp:spPr>
        <a:xfrm rot="19974163">
          <a:off x="1337837" y="1339337"/>
          <a:ext cx="349499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3494992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997958" y="1262905"/>
        <a:ext cx="174749" cy="174749"/>
      </dsp:txXfrm>
    </dsp:sp>
    <dsp:sp modelId="{A2F8291C-6DC2-47E1-B953-BC97204DF85E}">
      <dsp:nvSpPr>
        <dsp:cNvPr id="0" name=""/>
        <dsp:cNvSpPr/>
      </dsp:nvSpPr>
      <dsp:spPr>
        <a:xfrm>
          <a:off x="4641015" y="193419"/>
          <a:ext cx="2752034" cy="7217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Means</a:t>
          </a:r>
          <a:r>
            <a:rPr lang="ru-RU" sz="2400" b="1" kern="1200" dirty="0" smtClean="0"/>
            <a:t> </a:t>
          </a:r>
          <a:r>
            <a:rPr lang="ru-RU" sz="2400" b="1" kern="1200" dirty="0" err="1" smtClean="0"/>
            <a:t>of</a:t>
          </a:r>
          <a:r>
            <a:rPr lang="ru-RU" sz="2400" b="1" kern="1200" dirty="0" smtClean="0"/>
            <a:t> </a:t>
          </a:r>
          <a:r>
            <a:rPr lang="ru-RU" sz="2400" b="1" kern="1200" dirty="0" err="1" smtClean="0"/>
            <a:t>Payment</a:t>
          </a:r>
          <a:r>
            <a:rPr lang="ru-RU" sz="1400" b="1" kern="1200" dirty="0" smtClean="0"/>
            <a:t> </a:t>
          </a:r>
          <a:endParaRPr lang="ru-RU" sz="1400" kern="1200" dirty="0"/>
        </a:p>
      </dsp:txBody>
      <dsp:txXfrm>
        <a:off x="4662154" y="214558"/>
        <a:ext cx="2709756" cy="679466"/>
      </dsp:txXfrm>
    </dsp:sp>
    <dsp:sp modelId="{D9837AF6-2049-4439-B506-D6B4262638AF}">
      <dsp:nvSpPr>
        <dsp:cNvPr id="0" name=""/>
        <dsp:cNvSpPr/>
      </dsp:nvSpPr>
      <dsp:spPr>
        <a:xfrm rot="21114373">
          <a:off x="1513038" y="1900508"/>
          <a:ext cx="3335639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3335639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097467" y="1828060"/>
        <a:ext cx="166781" cy="166781"/>
      </dsp:txXfrm>
    </dsp:sp>
    <dsp:sp modelId="{F1663D64-5F28-4622-9DB3-945BDB10E221}">
      <dsp:nvSpPr>
        <dsp:cNvPr id="0" name=""/>
        <dsp:cNvSpPr/>
      </dsp:nvSpPr>
      <dsp:spPr>
        <a:xfrm flipH="1">
          <a:off x="4832064" y="1401487"/>
          <a:ext cx="1515983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Evil</a:t>
          </a:r>
          <a:endParaRPr lang="ru-RU" sz="2400" kern="1200" dirty="0"/>
        </a:p>
      </dsp:txBody>
      <dsp:txXfrm>
        <a:off x="4848181" y="1417604"/>
        <a:ext cx="1483749" cy="518056"/>
      </dsp:txXfrm>
    </dsp:sp>
    <dsp:sp modelId="{8E77818A-1016-4D70-8818-B8F7DF8F2D09}">
      <dsp:nvSpPr>
        <dsp:cNvPr id="0" name=""/>
        <dsp:cNvSpPr/>
      </dsp:nvSpPr>
      <dsp:spPr>
        <a:xfrm rot="394938">
          <a:off x="1517252" y="2350962"/>
          <a:ext cx="376227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3762272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304331" y="2267848"/>
        <a:ext cx="188113" cy="188113"/>
      </dsp:txXfrm>
    </dsp:sp>
    <dsp:sp modelId="{1D4AE70C-FB9A-4E28-9358-E42DB386D6BF}">
      <dsp:nvSpPr>
        <dsp:cNvPr id="0" name=""/>
        <dsp:cNvSpPr/>
      </dsp:nvSpPr>
      <dsp:spPr>
        <a:xfrm>
          <a:off x="5267124" y="2302395"/>
          <a:ext cx="1274571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Value</a:t>
          </a:r>
          <a:r>
            <a:rPr lang="ru-RU" sz="1600" b="1" kern="1200" dirty="0" smtClean="0"/>
            <a:t> </a:t>
          </a:r>
          <a:endParaRPr lang="ru-RU" sz="1600" kern="1200" dirty="0"/>
        </a:p>
      </dsp:txBody>
      <dsp:txXfrm>
        <a:off x="5283241" y="2318512"/>
        <a:ext cx="1242337" cy="518056"/>
      </dsp:txXfrm>
    </dsp:sp>
    <dsp:sp modelId="{A5FEC970-B4EE-4DB2-94DD-424BAE50116F}">
      <dsp:nvSpPr>
        <dsp:cNvPr id="0" name=""/>
        <dsp:cNvSpPr/>
      </dsp:nvSpPr>
      <dsp:spPr>
        <a:xfrm rot="1087769">
          <a:off x="1428917" y="2766723"/>
          <a:ext cx="4058266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4058266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356593" y="2676209"/>
        <a:ext cx="202913" cy="202913"/>
      </dsp:txXfrm>
    </dsp:sp>
    <dsp:sp modelId="{0288BBDF-0ADD-4307-90BF-50517181CC45}">
      <dsp:nvSpPr>
        <dsp:cNvPr id="0" name=""/>
        <dsp:cNvSpPr/>
      </dsp:nvSpPr>
      <dsp:spPr>
        <a:xfrm>
          <a:off x="5386449" y="3133917"/>
          <a:ext cx="2637155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Lack</a:t>
          </a:r>
          <a:r>
            <a:rPr lang="ru-RU" sz="2400" b="1" kern="1200" dirty="0" smtClean="0"/>
            <a:t> </a:t>
          </a:r>
          <a:r>
            <a:rPr lang="ru-RU" sz="2400" b="1" kern="1200" dirty="0" err="1" smtClean="0"/>
            <a:t>of</a:t>
          </a:r>
          <a:r>
            <a:rPr lang="ru-RU" sz="2400" b="1" kern="1200" dirty="0" smtClean="0"/>
            <a:t> </a:t>
          </a:r>
          <a:r>
            <a:rPr lang="ru-RU" sz="2400" b="1" kern="1200" dirty="0" err="1" smtClean="0"/>
            <a:t>Money</a:t>
          </a:r>
          <a:r>
            <a:rPr lang="ru-RU" sz="2400" b="1" kern="1200" dirty="0" smtClean="0"/>
            <a:t> </a:t>
          </a:r>
          <a:endParaRPr lang="ru-RU" sz="2400" kern="1200" dirty="0"/>
        </a:p>
      </dsp:txBody>
      <dsp:txXfrm>
        <a:off x="5402566" y="3150034"/>
        <a:ext cx="2604921" cy="518056"/>
      </dsp:txXfrm>
    </dsp:sp>
    <dsp:sp modelId="{0318A0B2-0611-41D3-8395-BD1C835B82D8}">
      <dsp:nvSpPr>
        <dsp:cNvPr id="0" name=""/>
        <dsp:cNvSpPr/>
      </dsp:nvSpPr>
      <dsp:spPr>
        <a:xfrm rot="2064448">
          <a:off x="1205420" y="3182508"/>
          <a:ext cx="3706348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3706348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965936" y="3100792"/>
        <a:ext cx="185317" cy="185317"/>
      </dsp:txXfrm>
    </dsp:sp>
    <dsp:sp modelId="{76588B10-460D-4EF6-B298-D908923412B1}">
      <dsp:nvSpPr>
        <dsp:cNvPr id="0" name=""/>
        <dsp:cNvSpPr/>
      </dsp:nvSpPr>
      <dsp:spPr>
        <a:xfrm>
          <a:off x="4587537" y="3965488"/>
          <a:ext cx="2026641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Investments</a:t>
          </a:r>
          <a:endParaRPr lang="ru-RU" sz="2400" kern="1200" dirty="0"/>
        </a:p>
      </dsp:txBody>
      <dsp:txXfrm>
        <a:off x="4603654" y="3981605"/>
        <a:ext cx="1994407" cy="518056"/>
      </dsp:txXfrm>
    </dsp:sp>
    <dsp:sp modelId="{5D3B61CA-F037-422F-899E-205DEDC07A6B}">
      <dsp:nvSpPr>
        <dsp:cNvPr id="0" name=""/>
        <dsp:cNvSpPr/>
      </dsp:nvSpPr>
      <dsp:spPr>
        <a:xfrm rot="3991355">
          <a:off x="842794" y="3182508"/>
          <a:ext cx="2283388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2283388" y="109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927404" y="3136366"/>
        <a:ext cx="114169" cy="114169"/>
      </dsp:txXfrm>
    </dsp:sp>
    <dsp:sp modelId="{95EC77C7-4B1E-4D3A-B49C-3B75999CB2C7}">
      <dsp:nvSpPr>
        <dsp:cNvPr id="0" name=""/>
        <dsp:cNvSpPr/>
      </dsp:nvSpPr>
      <dsp:spPr>
        <a:xfrm>
          <a:off x="2439325" y="3965488"/>
          <a:ext cx="1414818" cy="550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err="1" smtClean="0"/>
            <a:t>Power</a:t>
          </a:r>
          <a:endParaRPr lang="ru-RU" sz="3400" kern="1200" dirty="0"/>
        </a:p>
      </dsp:txBody>
      <dsp:txXfrm>
        <a:off x="2455442" y="3981605"/>
        <a:ext cx="1382584" cy="51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39887"/>
          </a:xfr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  <a:effectLst>
            <a:softEdge rad="63500"/>
          </a:effectLst>
          <a:scene3d>
            <a:camera prst="orthographicFront"/>
            <a:lightRig rig="soft" dir="t">
              <a:rot lat="0" lon="0" rev="2400000"/>
            </a:lightRig>
          </a:scene3d>
          <a:sp3d>
            <a:bevelT w="114300" prst="artDeco"/>
          </a:sp3d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3600" b="1" i="1" dirty="0"/>
              <a:t>Концепт </a:t>
            </a:r>
            <a:r>
              <a:rPr lang="ru-RU" sz="3600" b="1" i="1" dirty="0" smtClean="0"/>
              <a:t>«</a:t>
            </a:r>
            <a:r>
              <a:rPr lang="en-US" sz="3600" b="1" i="1" dirty="0"/>
              <a:t>M</a:t>
            </a:r>
            <a:r>
              <a:rPr lang="en-US" sz="3600" b="1" i="1" dirty="0" smtClean="0"/>
              <a:t>oney</a:t>
            </a:r>
            <a:r>
              <a:rPr lang="ru-RU" sz="3600" b="1" i="1" dirty="0"/>
              <a:t>»</a:t>
            </a:r>
            <a:r>
              <a:rPr lang="en-US" sz="3600" b="1" i="1" dirty="0"/>
              <a:t> </a:t>
            </a:r>
            <a:r>
              <a:rPr lang="ru-RU" sz="3600" b="1" i="1" dirty="0"/>
              <a:t>(деньги) как </a:t>
            </a:r>
            <a:r>
              <a:rPr lang="ru-RU" sz="3600" b="1" i="1" dirty="0" smtClean="0"/>
              <a:t>составная часть общей английской языковой картины мира</a:t>
            </a:r>
            <a:endParaRPr lang="ru-RU" sz="3600" b="1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к\Pictures\1316649145_gold_1024x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7" y="2780928"/>
            <a:ext cx="8964488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4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l"/>
            <a:r>
              <a:rPr lang="ru-RU" sz="3600" b="1" i="1" dirty="0" smtClean="0">
                <a:effectLst/>
              </a:rPr>
              <a:t>      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средство оплаты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	(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a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Means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Payment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he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who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pays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the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piper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calls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the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err="1" smtClean="0">
                <a:solidFill>
                  <a:srgbClr val="FF0000"/>
                </a:solidFill>
              </a:rPr>
              <a:t>tune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i="1" dirty="0"/>
              <a:t> </a:t>
            </a:r>
            <a:r>
              <a:rPr lang="ru-RU" sz="2800" dirty="0"/>
              <a:t>(кто платит, тот и заказывает музыку</a:t>
            </a:r>
            <a:r>
              <a:rPr lang="ru-RU" sz="2800" dirty="0" smtClean="0"/>
              <a:t>).</a:t>
            </a:r>
          </a:p>
          <a:p>
            <a:pPr marL="0" indent="0">
              <a:buNone/>
            </a:pPr>
            <a:r>
              <a:rPr lang="ru-RU" sz="2800" dirty="0"/>
              <a:t> </a:t>
            </a:r>
            <a:r>
              <a:rPr lang="ru-RU" sz="2800" i="1" dirty="0" err="1">
                <a:solidFill>
                  <a:srgbClr val="FF0000"/>
                </a:solidFill>
              </a:rPr>
              <a:t>an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employer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who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pays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low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wages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will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have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bad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staff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i="1" dirty="0"/>
              <a:t> </a:t>
            </a:r>
            <a:r>
              <a:rPr lang="ru-RU" sz="2800" dirty="0"/>
              <a:t>(работодателю, который платит мало, всегда не хватает сотрудников); 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i="1" dirty="0" err="1" smtClean="0">
                <a:solidFill>
                  <a:srgbClr val="FF0000"/>
                </a:solidFill>
              </a:rPr>
              <a:t>pay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beforehand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was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never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well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served</a:t>
            </a:r>
            <a:r>
              <a:rPr lang="ru-RU" sz="2800" i="1" dirty="0"/>
              <a:t> 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(если </a:t>
            </a:r>
            <a:r>
              <a:rPr lang="ru-RU" sz="2800" dirty="0"/>
              <a:t>заплатить за обслуживание прежде, чем оно будет сделано, то оно уже не будет качественным</a:t>
            </a:r>
            <a:r>
              <a:rPr lang="ru-RU" sz="2800" dirty="0" smtClean="0"/>
              <a:t>)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9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Ценность денег (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Value</a:t>
            </a:r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good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name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is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better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than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riches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добрая слава лучше </a:t>
            </a:r>
            <a:r>
              <a:rPr lang="ru-RU" sz="2400" dirty="0" smtClean="0"/>
              <a:t>богатства</a:t>
            </a:r>
            <a:r>
              <a:rPr lang="ru-RU" sz="2400" dirty="0"/>
              <a:t>); 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  </a:t>
            </a:r>
            <a:r>
              <a:rPr lang="ru-RU" sz="2400" i="1" dirty="0" err="1" smtClean="0">
                <a:solidFill>
                  <a:srgbClr val="FF0000"/>
                </a:solidFill>
              </a:rPr>
              <a:t>health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is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better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than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wealth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лучше быть здоровым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чем богатым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money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isn</a:t>
            </a:r>
            <a:r>
              <a:rPr lang="ru-RU" sz="2400" i="1" dirty="0">
                <a:solidFill>
                  <a:srgbClr val="FF0000"/>
                </a:solidFill>
              </a:rPr>
              <a:t> ’ t 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everything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dirty="0" smtClean="0"/>
              <a:t>(</a:t>
            </a:r>
            <a:r>
              <a:rPr lang="ru-RU" sz="2400" dirty="0"/>
              <a:t>деньги не все</a:t>
            </a:r>
            <a:r>
              <a:rPr lang="ru-RU" sz="2400" dirty="0" smtClean="0"/>
              <a:t>);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money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can</a:t>
            </a:r>
            <a:r>
              <a:rPr lang="ru-RU" sz="2400" i="1" dirty="0">
                <a:solidFill>
                  <a:srgbClr val="FF0000"/>
                </a:solidFill>
              </a:rPr>
              <a:t> ' t </a:t>
            </a:r>
            <a:r>
              <a:rPr lang="ru-RU" sz="2400" i="1" dirty="0" err="1" smtClean="0">
                <a:solidFill>
                  <a:srgbClr val="FF0000"/>
                </a:solidFill>
              </a:rPr>
              <a:t>buy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happiness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dirty="0" smtClean="0"/>
              <a:t>   (</a:t>
            </a:r>
            <a:r>
              <a:rPr lang="ru-RU" sz="2400" dirty="0"/>
              <a:t>счастье не купишь</a:t>
            </a:r>
            <a:r>
              <a:rPr lang="ru-RU" sz="2400" dirty="0" smtClean="0"/>
              <a:t>)</a:t>
            </a:r>
            <a:endParaRPr lang="ru-RU" sz="2400" dirty="0"/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Марк\Pictures\1360434962_interesnie-fakti-o-millionera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9"/>
            <a:ext cx="3696072" cy="440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4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l"/>
            <a:r>
              <a:rPr lang="ru-RU" sz="4000" dirty="0" smtClean="0">
                <a:effectLst/>
              </a:rPr>
              <a:t>								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функции эталона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          a </a:t>
            </a:r>
            <a:r>
              <a:rPr lang="ru-RU" sz="2400" i="1" dirty="0" err="1">
                <a:solidFill>
                  <a:srgbClr val="FF0000"/>
                </a:solidFill>
              </a:rPr>
              <a:t>red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cent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("медный грош</a:t>
            </a:r>
            <a:r>
              <a:rPr lang="ru-RU" sz="2400" dirty="0" smtClean="0"/>
              <a:t>");</a:t>
            </a:r>
          </a:p>
          <a:p>
            <a:pPr marL="0" indent="0">
              <a:buNone/>
            </a:pPr>
            <a:r>
              <a:rPr lang="ru-RU" sz="2400" dirty="0" smtClean="0"/>
              <a:t>       </a:t>
            </a:r>
            <a:r>
              <a:rPr lang="ru-RU" sz="2400" i="1" dirty="0" err="1" smtClean="0">
                <a:solidFill>
                  <a:srgbClr val="FF0000"/>
                </a:solidFill>
              </a:rPr>
              <a:t>to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earn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an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honest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penny</a:t>
            </a:r>
            <a:r>
              <a:rPr lang="ru-RU" sz="2400" i="1" dirty="0">
                <a:solidFill>
                  <a:srgbClr val="FF0000"/>
                </a:solidFill>
              </a:rPr>
              <a:t>  </a:t>
            </a:r>
            <a:r>
              <a:rPr lang="ru-RU" sz="2400" dirty="0"/>
              <a:t>(заработать честную копейку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dollar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dollar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«принимая во внимание стоимость».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Queer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 three-dollar bill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ru-RU" sz="2400" dirty="0" smtClean="0"/>
              <a:t>      «</a:t>
            </a:r>
            <a:r>
              <a:rPr lang="ru-RU" sz="2400" dirty="0"/>
              <a:t>странный, как трехдолларовая банкнота»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Feel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 a million dollars </a:t>
            </a:r>
            <a:endParaRPr lang="ru-RU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ru-RU" sz="2400" dirty="0" smtClean="0"/>
              <a:t>     «</a:t>
            </a:r>
            <a:r>
              <a:rPr lang="ru-RU" sz="2400" dirty="0"/>
              <a:t>чувствовать себя как миллион долларов»)</a:t>
            </a:r>
            <a:br>
              <a:rPr lang="ru-RU" sz="2400" dirty="0"/>
            </a:br>
            <a:r>
              <a:rPr lang="ru-RU" sz="2400" dirty="0" smtClean="0"/>
              <a:t>       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 up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 the dollar sit down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b="1" i="1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ru-RU" sz="2400" b="1" i="1" dirty="0" smtClean="0"/>
              <a:t>    «</a:t>
            </a:r>
            <a:r>
              <a:rPr lang="ru-RU" sz="2400" dirty="0"/>
              <a:t>Уважаемый Цент, уступите место доллару!»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или </a:t>
            </a:r>
            <a:r>
              <a:rPr lang="ru-RU" sz="2400" dirty="0"/>
              <a:t>«Всем </a:t>
            </a:r>
            <a:r>
              <a:rPr lang="ru-RU" sz="2400" dirty="0" smtClean="0"/>
              <a:t>   встать</a:t>
            </a:r>
            <a:r>
              <a:rPr lang="ru-RU" sz="2400" dirty="0"/>
              <a:t>, Доллар идет</a:t>
            </a:r>
            <a:r>
              <a:rPr lang="ru-RU" sz="2400" dirty="0" smtClean="0"/>
              <a:t>»!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46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Великие американцы о деньгах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i="1" dirty="0" err="1" smtClean="0">
                <a:solidFill>
                  <a:srgbClr val="FF0000"/>
                </a:solidFill>
              </a:rPr>
              <a:t>Time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is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money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>принадлежит Бенджамину </a:t>
            </a:r>
            <a:r>
              <a:rPr lang="ru-RU" dirty="0" smtClean="0"/>
              <a:t>Франклину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i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i="1" dirty="0" err="1" smtClean="0">
                <a:solidFill>
                  <a:srgbClr val="FF0000"/>
                </a:solidFill>
              </a:rPr>
              <a:t>Тhe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almighty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dollar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Вашингтон </a:t>
            </a:r>
            <a:r>
              <a:rPr lang="ru-RU" dirty="0" err="1" smtClean="0"/>
              <a:t>Ирвинг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Марк\Pictures\acc80feb8f49be4f7b848bfb934a3f95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5365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к\Pictures\Irvingvash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45638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1562618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5400" dirty="0" smtClean="0"/>
              <a:t>Спасибо за внимание </a:t>
            </a:r>
            <a:endParaRPr lang="ru-RU" sz="5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к\Pictures\1232940423_gold1600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08912" cy="4149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Репрезентанты  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общего термина 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английском языке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pound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penny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shilling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groat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farthing</a:t>
            </a:r>
            <a:r>
              <a:rPr lang="ru-RU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dollar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cent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pocket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money-spinner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money-box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marry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к\Pictures\0004-004-Dengi-i-ikh-oprede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740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дель анг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7692" y="-369422"/>
            <a:ext cx="5436605" cy="7704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65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 w="139700" h="139700" prst="divot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Фразеологические единицы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концептом</a:t>
            </a:r>
            <a:b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«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MONEY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    </a:t>
            </a:r>
            <a:r>
              <a:rPr lang="ru-RU" i="1" dirty="0">
                <a:effectLst/>
              </a:rPr>
              <a:t> 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768598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7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just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заработок (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Earnings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9024"/>
            <a:ext cx="8229600" cy="452628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doesn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’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t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grow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trees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en-US" sz="2400" i="1" dirty="0" smtClean="0"/>
              <a:t>  </a:t>
            </a:r>
            <a:r>
              <a:rPr lang="ru-RU" sz="2400" dirty="0" smtClean="0"/>
              <a:t>(</a:t>
            </a:r>
            <a:r>
              <a:rPr lang="ru-RU" sz="2400" dirty="0"/>
              <a:t>деньги не растут на деревьях); </a:t>
            </a:r>
            <a:endParaRPr lang="ru-RU" sz="2400" dirty="0" smtClean="0"/>
          </a:p>
          <a:p>
            <a:r>
              <a:rPr lang="ru-RU" sz="2400" dirty="0"/>
              <a:t> </a:t>
            </a:r>
            <a:r>
              <a:rPr lang="en-US" sz="2400" dirty="0" smtClean="0"/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bees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honey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; 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work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,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no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/>
              <a:t> 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нет меда без пчел, нет денег без работы); </a:t>
            </a:r>
            <a:endParaRPr lang="ru-RU" sz="2400" dirty="0" smtClean="0"/>
          </a:p>
          <a:p>
            <a:r>
              <a:rPr lang="ru-RU" sz="2400" dirty="0"/>
              <a:t> 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a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fool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may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earn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but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takes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wise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man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to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keep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it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 smtClean="0"/>
              <a:t>(</a:t>
            </a:r>
            <a:r>
              <a:rPr lang="ru-RU" sz="2400" dirty="0"/>
              <a:t>глупец зарабатывает </a:t>
            </a:r>
            <a:r>
              <a:rPr lang="ru-RU" sz="2400" dirty="0" smtClean="0"/>
              <a:t>деньги, </a:t>
            </a:r>
          </a:p>
          <a:p>
            <a:pPr marL="0" indent="0">
              <a:buNone/>
            </a:pPr>
            <a:r>
              <a:rPr lang="ru-RU" sz="2400" dirty="0" smtClean="0"/>
              <a:t>а </a:t>
            </a:r>
            <a:r>
              <a:rPr lang="ru-RU" sz="2400" dirty="0"/>
              <a:t>мудрец хранит).</a:t>
            </a:r>
          </a:p>
          <a:p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penny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penny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laid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up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will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be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many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(копейка рубль бережет</a:t>
            </a:r>
            <a:r>
              <a:rPr lang="ru-RU" sz="2400" dirty="0" smtClean="0"/>
              <a:t>);</a:t>
            </a:r>
          </a:p>
          <a:p>
            <a:pPr marL="0" indent="0">
              <a:buNone/>
            </a:pPr>
            <a:r>
              <a:rPr lang="ru-RU" sz="2400" dirty="0" smtClean="0"/>
              <a:t>         «</a:t>
            </a:r>
            <a:r>
              <a:rPr lang="ru-RU" sz="2400" dirty="0" err="1" smtClean="0">
                <a:solidFill>
                  <a:srgbClr val="7030A0"/>
                </a:solidFill>
              </a:rPr>
              <a:t>pin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money</a:t>
            </a:r>
            <a:r>
              <a:rPr lang="ru-RU" sz="2400" dirty="0" smtClean="0">
                <a:solidFill>
                  <a:srgbClr val="7030A0"/>
                </a:solidFill>
              </a:rPr>
              <a:t>»  </a:t>
            </a:r>
            <a:r>
              <a:rPr lang="ru-RU" sz="2400" dirty="0" smtClean="0"/>
              <a:t>"</a:t>
            </a:r>
            <a:r>
              <a:rPr lang="ru-RU" sz="2400" dirty="0"/>
              <a:t>карманные деньги" </a:t>
            </a:r>
          </a:p>
        </p:txBody>
      </p:sp>
      <p:pic>
        <p:nvPicPr>
          <p:cNvPr id="1028" name="Picture 4" descr="http://www.playcast.ru/uploads/2014/04/05/81098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74" y="3140968"/>
            <a:ext cx="2190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943216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– власть (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a </a:t>
            </a:r>
            <a:r>
              <a:rPr lang="ru-RU" sz="3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</a:t>
            </a:r>
            <a:r>
              <a:rPr lang="ru-RU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626044"/>
            <a:ext cx="8229600" cy="452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good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servant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but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a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bad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master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(деньги – хороший слуга, но плохой хозяин</a:t>
            </a:r>
            <a:r>
              <a:rPr lang="ru-RU" sz="2400" dirty="0" smtClean="0"/>
              <a:t>);</a:t>
            </a:r>
          </a:p>
          <a:p>
            <a:r>
              <a:rPr lang="ru-RU" sz="2400" dirty="0"/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makes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world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go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round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(деньги правят миром</a:t>
            </a:r>
            <a:r>
              <a:rPr lang="ru-RU" sz="2400" dirty="0" smtClean="0"/>
              <a:t>);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often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unmakes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men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who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make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деньги часто губят тех, кто их наживает</a:t>
            </a:r>
            <a:r>
              <a:rPr lang="ru-RU" sz="2400" dirty="0" smtClean="0"/>
              <a:t>);</a:t>
            </a:r>
          </a:p>
          <a:p>
            <a:r>
              <a:rPr lang="ru-RU" sz="2400" dirty="0"/>
              <a:t>  </a:t>
            </a: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</a:rPr>
              <a:t>talks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r>
              <a:rPr lang="ru-RU" sz="2400" dirty="0"/>
              <a:t>(с деньгами </a:t>
            </a:r>
            <a:r>
              <a:rPr lang="ru-RU" sz="2400" dirty="0" smtClean="0"/>
              <a:t>всего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можно добиться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2050" name="Picture 2" descr="C:\Users\Марк\Pictures\IMG_001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5256584" cy="21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just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– вложения 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Investments</a:t>
            </a: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6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money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spent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on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brain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never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spent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in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vain</a:t>
            </a:r>
            <a:r>
              <a:rPr lang="ru-RU" sz="2800" i="1" dirty="0"/>
              <a:t> </a:t>
            </a:r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деньги, истраченные на образование, никогда даром не </a:t>
            </a:r>
            <a:r>
              <a:rPr lang="ru-RU" sz="2800" dirty="0" smtClean="0"/>
              <a:t>пропадают</a:t>
            </a:r>
            <a:r>
              <a:rPr lang="ru-RU" sz="2800" dirty="0"/>
              <a:t>).</a:t>
            </a:r>
          </a:p>
        </p:txBody>
      </p:sp>
      <p:pic>
        <p:nvPicPr>
          <p:cNvPr id="3074" name="Picture 2" descr="C:\Users\Марк\Pictures\img4e17b3cdbc4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5544616" cy="3200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Отсутствие денег (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Lack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a </a:t>
            </a:r>
            <a:r>
              <a:rPr lang="ru-RU" sz="2800" i="1" dirty="0" err="1">
                <a:solidFill>
                  <a:srgbClr val="FF0000"/>
                </a:solidFill>
              </a:rPr>
              <a:t>light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purse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is</a:t>
            </a:r>
            <a:r>
              <a:rPr lang="ru-RU" sz="2800" i="1" dirty="0">
                <a:solidFill>
                  <a:srgbClr val="FF0000"/>
                </a:solidFill>
              </a:rPr>
              <a:t> a </a:t>
            </a:r>
            <a:r>
              <a:rPr lang="ru-RU" sz="2800" i="1" dirty="0" err="1">
                <a:solidFill>
                  <a:srgbClr val="FF0000"/>
                </a:solidFill>
              </a:rPr>
              <a:t>heavy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curse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i="1" dirty="0"/>
              <a:t> </a:t>
            </a:r>
            <a:r>
              <a:rPr lang="ru-RU" sz="2800" dirty="0"/>
              <a:t>(хуже всех бед, когда денег нет</a:t>
            </a:r>
            <a:r>
              <a:rPr lang="ru-RU" sz="2800" dirty="0" smtClean="0"/>
              <a:t>);</a:t>
            </a:r>
          </a:p>
          <a:p>
            <a:r>
              <a:rPr lang="ru-RU" sz="2800" dirty="0"/>
              <a:t> </a:t>
            </a:r>
            <a:r>
              <a:rPr lang="ru-RU" sz="2800" i="1" dirty="0">
                <a:solidFill>
                  <a:srgbClr val="FF0000"/>
                </a:solidFill>
              </a:rPr>
              <a:t>a </a:t>
            </a:r>
            <a:r>
              <a:rPr lang="ru-RU" sz="2800" i="1" dirty="0" err="1">
                <a:solidFill>
                  <a:srgbClr val="FF0000"/>
                </a:solidFill>
              </a:rPr>
              <a:t>light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purse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makes</a:t>
            </a:r>
            <a:r>
              <a:rPr lang="ru-RU" sz="2800" i="1" dirty="0">
                <a:solidFill>
                  <a:srgbClr val="FF0000"/>
                </a:solidFill>
              </a:rPr>
              <a:t> a </a:t>
            </a:r>
            <a:r>
              <a:rPr lang="ru-RU" sz="2800" i="1" dirty="0" err="1">
                <a:solidFill>
                  <a:srgbClr val="FF0000"/>
                </a:solidFill>
              </a:rPr>
              <a:t>heavy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heart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i="1" dirty="0"/>
              <a:t> </a:t>
            </a:r>
            <a:r>
              <a:rPr lang="ru-RU" sz="2800" dirty="0"/>
              <a:t>(когда кошелек легок – на душе тяжело).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C:\Users\Марк\Pictures\e537eb954e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643237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3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70992"/>
          </a:xfrm>
          <a:solidFill>
            <a:srgbClr val="FFC000"/>
          </a:solidFill>
          <a:scene3d>
            <a:camera prst="orthographicFront"/>
            <a:lightRig rig="soft" dir="t">
              <a:rot lat="0" lon="0" rev="2400000"/>
            </a:lightRig>
          </a:scene3d>
          <a:sp3d>
            <a:bevelT/>
          </a:sp3d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Деньги – зло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Evil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69916"/>
            <a:ext cx="8229600" cy="452628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i="1" dirty="0" smtClean="0"/>
              <a:t>  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ru-RU" i="1" dirty="0" smtClean="0"/>
              <a:t>     </a:t>
            </a:r>
            <a:r>
              <a:rPr lang="ru-RU" sz="2400" i="1" dirty="0" err="1" smtClean="0">
                <a:solidFill>
                  <a:srgbClr val="FF0000"/>
                </a:solidFill>
              </a:rPr>
              <a:t>money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is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the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root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of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all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 smtClean="0">
                <a:solidFill>
                  <a:srgbClr val="FF0000"/>
                </a:solidFill>
              </a:rPr>
              <a:t>evil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i="1" dirty="0" smtClean="0"/>
              <a:t>   </a:t>
            </a:r>
            <a:r>
              <a:rPr lang="ru-RU" sz="2400" dirty="0" smtClean="0"/>
              <a:t>(</a:t>
            </a:r>
            <a:r>
              <a:rPr lang="ru-RU" sz="2400" dirty="0"/>
              <a:t>деньги причина всех бед </a:t>
            </a:r>
            <a:r>
              <a:rPr lang="ru-RU" sz="2400" dirty="0" smtClean="0"/>
              <a:t>/ зла</a:t>
            </a:r>
            <a:r>
              <a:rPr lang="ru-RU" sz="2400" dirty="0"/>
              <a:t>);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   </a:t>
            </a:r>
            <a:r>
              <a:rPr lang="ru-RU" sz="2400" dirty="0"/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muck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and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money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>
                <a:solidFill>
                  <a:srgbClr val="FF0000"/>
                </a:solidFill>
              </a:rPr>
              <a:t>go</a:t>
            </a:r>
            <a:r>
              <a:rPr lang="ru-RU" sz="2400" i="1" dirty="0">
                <a:solidFill>
                  <a:srgbClr val="FF0000"/>
                </a:solidFill>
              </a:rPr>
              <a:t> </a:t>
            </a:r>
            <a:r>
              <a:rPr lang="ru-RU" sz="2400" i="1" dirty="0" err="1" smtClean="0">
                <a:solidFill>
                  <a:srgbClr val="FF0000"/>
                </a:solidFill>
              </a:rPr>
              <a:t>together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smtClean="0"/>
              <a:t>  </a:t>
            </a:r>
            <a:r>
              <a:rPr lang="ru-RU" sz="2400" i="1" dirty="0" smtClean="0"/>
              <a:t>   </a:t>
            </a:r>
            <a:r>
              <a:rPr lang="ru-RU" sz="2400" dirty="0" smtClean="0"/>
              <a:t>(</a:t>
            </a:r>
            <a:r>
              <a:rPr lang="ru-RU" sz="2400" dirty="0"/>
              <a:t>мерзость и деньги всегда вместе).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           </a:t>
            </a:r>
            <a:r>
              <a:rPr lang="ru-RU" sz="2400" i="1" dirty="0" err="1" smtClean="0">
                <a:solidFill>
                  <a:srgbClr val="FF0000"/>
                </a:solidFill>
              </a:rPr>
              <a:t>slush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funds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деньги</a:t>
            </a:r>
            <a:r>
              <a:rPr lang="ru-RU" sz="2400" dirty="0"/>
              <a:t>, используемые для взяток</a:t>
            </a:r>
          </a:p>
        </p:txBody>
      </p:sp>
      <p:pic>
        <p:nvPicPr>
          <p:cNvPr id="3074" name="Picture 2" descr="C:\Users\Марк\Pictures\img_17680085_31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9523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595</TotalTime>
  <Words>192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Концепт «Money» (деньги) как составная часть общей английской языковой картины мира</vt:lpstr>
      <vt:lpstr>Репрезентанты  общего термина MONEY в английском языке </vt:lpstr>
      <vt:lpstr>Презентация PowerPoint</vt:lpstr>
      <vt:lpstr>Фразеологические единицы  c концептом   « MONEY»        </vt:lpstr>
      <vt:lpstr>Деньги – заработок (Money is Earnings)</vt:lpstr>
      <vt:lpstr>Деньги – власть (Money is a Power )</vt:lpstr>
      <vt:lpstr> Деньги – вложения (Money is Investments )</vt:lpstr>
      <vt:lpstr>Отсутствие денег (Lack of Money )</vt:lpstr>
      <vt:lpstr>Деньги – зло (Money is Evil )</vt:lpstr>
      <vt:lpstr>       Деньги – средство оплаты            ( Money is a Means of Payment )</vt:lpstr>
      <vt:lpstr>Ценность денег (Money Value )</vt:lpstr>
      <vt:lpstr>        Деньги  в функции эталона  культуры. </vt:lpstr>
      <vt:lpstr>Великие американцы о деньгах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</dc:creator>
  <cp:lastModifiedBy>Марк</cp:lastModifiedBy>
  <cp:revision>71</cp:revision>
  <dcterms:created xsi:type="dcterms:W3CDTF">2015-02-25T06:56:54Z</dcterms:created>
  <dcterms:modified xsi:type="dcterms:W3CDTF">2015-05-14T11:47:17Z</dcterms:modified>
</cp:coreProperties>
</file>