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8" r:id="rId3"/>
    <p:sldId id="279" r:id="rId4"/>
    <p:sldId id="274" r:id="rId5"/>
    <p:sldId id="285" r:id="rId6"/>
    <p:sldId id="284" r:id="rId7"/>
    <p:sldId id="281" r:id="rId8"/>
    <p:sldId id="275" r:id="rId9"/>
    <p:sldId id="276" r:id="rId10"/>
    <p:sldId id="282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1E5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69" d="100"/>
          <a:sy n="69" d="100"/>
        </p:scale>
        <p:origin x="6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2296276"/>
          </a:xfr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«ГАИ-ГИБДД: 80 лет на страже безопасности дорожного движения</a:t>
            </a:r>
            <a:r>
              <a:rPr lang="ru-RU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spc="5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21431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429132"/>
            <a:ext cx="9144000" cy="242886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spc="5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ГБПОУ </a:t>
            </a:r>
            <a:r>
              <a:rPr lang="ru-RU" sz="3200" b="1" spc="5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  « Электростальский </a:t>
            </a:r>
            <a:r>
              <a:rPr lang="ru-RU" sz="3200" b="1" spc="5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колледж</a:t>
            </a:r>
            <a:r>
              <a:rPr lang="ru-RU" sz="3200" b="1" spc="50" noProof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  <a:endParaRPr kumimoji="0" lang="ru-RU" sz="3200" b="1" i="0" u="none" strike="noStrike" kern="1200" spc="50" normalizeH="0" baseline="0" noProof="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C:\Documents and Settings\Администратор\Рабочий стол\1 эта конкурса\big23906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088232" cy="2079924"/>
          </a:xfrm>
          <a:prstGeom prst="rect">
            <a:avLst/>
          </a:prstGeom>
          <a:noFill/>
        </p:spPr>
      </p:pic>
    </p:spTree>
  </p:cSld>
  <p:clrMapOvr>
    <a:masterClrMapping/>
  </p:clrMapOvr>
  <p:transition advTm="110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ГИБДД совместно с учебными заведениями проводит большое количество мероприятий, направленных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на повышение уровня  знаний молодежи в области правил </a:t>
            </a: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дорожного движения</a:t>
            </a: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которых команда нашего </a:t>
            </a: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Электростальского колледжа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принимает активное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участие!!!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Documents and Settings\Администратор\Рабочий стол\1 эта конкурса\21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17032"/>
            <a:ext cx="4608512" cy="2736304"/>
          </a:xfrm>
          <a:prstGeom prst="rect">
            <a:avLst/>
          </a:prstGeom>
          <a:noFill/>
        </p:spPr>
      </p:pic>
      <p:pic>
        <p:nvPicPr>
          <p:cNvPr id="9222" name="Picture 6" descr="C:\Documents and Settings\Администратор\Мои документы\фл. 2016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303696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216024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От всей души       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ГИБДД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80 – летием!!!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1 эта конкурса\8e48aafe-b45c-4bc0-bd47-ae6abb844b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3204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Безопасность дорожного движения, борьба с нарушителями, помощь водителям, пассажирам, пешеходам – это трудная, опасная и вместе с тем почетная работа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Инспектор  ДПС г.о.Электросталь</a:t>
            </a: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Поздравляет с праздником </a:t>
            </a: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марта  женщин – водителей</a:t>
            </a:r>
          </a:p>
          <a:p>
            <a:pPr algn="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Инспектора ДПС заступают на службу</a:t>
            </a:r>
            <a:endParaRPr lang="ru-RU" sz="2000" b="1" dirty="0"/>
          </a:p>
        </p:txBody>
      </p:sp>
      <p:pic>
        <p:nvPicPr>
          <p:cNvPr id="4098" name="Picture 2" descr="C:\Documents and Settings\Администратор\Рабочий стол\1 эта конкурса\71297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464496" cy="2880320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Рабочий стол\1 эта конкурса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61048"/>
            <a:ext cx="3851920" cy="2623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История Госавтоинспекции – это часть истории нашей страны, в которой отражен каждый день и час беспокойной  работы сотрудников, с честью выполняющих свой профессиональный долг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Регулировщики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до Великой отечественной войны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и в первые послевоенные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годы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Администратор\Рабочий стол\gibdd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780928"/>
            <a:ext cx="1755601" cy="2780929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gibdd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1584176" cy="2880320"/>
          </a:xfrm>
          <a:prstGeom prst="rect">
            <a:avLst/>
          </a:prstGeom>
          <a:noFill/>
        </p:spPr>
      </p:pic>
      <p:pic>
        <p:nvPicPr>
          <p:cNvPr id="2053" name="Picture 5" descr="C:\Documents and Settings\Администратор\Рабочий стол\gibdd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132856"/>
            <a:ext cx="172819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Днем рождения ГАИ считается 3 июля 1936 г., когда Совет Народных комиссаров СССР своим постановлением утвердил основополагающий документ - Положение о ГАИ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FF000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Documents and Settings\Администратор\Рабочий стол\1 эта конкурса\8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90465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Сотрудники ГИБДД должны быть не только хорошо подготовлены физически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Инспектора ДПС г.о.Электростали</a:t>
            </a: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задержании опасного нарушителя</a:t>
            </a:r>
          </a:p>
          <a:p>
            <a:pPr algn="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Проверка технического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состояния автомобиля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Администратор\Рабочий стол\1 эта конкурса\01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600400" cy="2880320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\Рабочий стол\1 эта конкурса\wt5WPi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96952"/>
            <a:ext cx="4752528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и быть стрессоустойчивыми – так как им ежедневно приходится сталкиваться  с человеческими жертвами,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а порой и рисковать собственным        здоровьем и жизнью.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  <a:solidFill>
            <a:srgbClr val="0070C0"/>
          </a:solidFill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Сотрудник Госавтоинспекции Виктор  Захарченко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погиб, спасая провалившихся под лед  детей !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Его именем названа улица в  г. о. Электросталь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Администратор\Рабочий стол\1 эта конкурса\9007510_gBnhmn7Rr8ba5AlyH2EPZA0wJ_sRd8d4E2Bxtx2rn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3168352" cy="3888432"/>
          </a:xfrm>
          <a:prstGeom prst="rect">
            <a:avLst/>
          </a:prstGeom>
          <a:noFill/>
        </p:spPr>
      </p:pic>
      <p:pic>
        <p:nvPicPr>
          <p:cNvPr id="6150" name="Picture 6" descr="D:\культура, мастерство. безопасность\pic00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96952"/>
            <a:ext cx="298782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начале 1990-х годов с переходом в экономике к рыночным отношениям произошло резкое увеличение количества автотранспортных средств и интенсивности их использования, обострилась криминальная обстановка в сфере дорожного движения.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Эти обстоятельства продиктовали необходимость усиления контрольно-надзорной деятельности государственной инспекции.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Администратор\Рабочий стол\1 эта конкурса\5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56992"/>
            <a:ext cx="4464496" cy="2708920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Рабочий стол\1 эта конкурса\2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3061692" cy="2786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57018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Сегодня перед ГИБДД поставлена задача выхода на новый уровень своего развития, который позволил бы обеспечить еще большую степень защиты участников дорожного движения от дорожно-транспортных происшествий и их последствий.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Администратор\Рабочий стол\1 эта конкурса\337ef845a12e48c98f8cb3c157f69b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348880"/>
            <a:ext cx="3888432" cy="3600400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1 эта конкурса\gibdd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348880"/>
            <a:ext cx="259228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Учебно-ситуационный центр оперативного управления силами и средствами подразделений ГИБДД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Был создан учебно – ситуационный центр оперативного управления силами и средствами подразделений ГИБДД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0070C0"/>
          </a:solid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Администратор\Рабочий стол\1024px-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632848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314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Тема Office</vt:lpstr>
      <vt:lpstr>«ГАИ-ГИБДД: 80 лет на страже безопасности дорожного движения»</vt:lpstr>
      <vt:lpstr>Безопасность дорожного движения, борьба с нарушителями, помощь водителям, пассажирам, пешеходам – это трудная, опасная и вместе с тем почетная работа</vt:lpstr>
      <vt:lpstr>История Госавтоинспекции – это часть истории нашей страны, в которой отражен каждый день и час беспокойной  работы сотрудников, с честью выполняющих свой профессиональный долг</vt:lpstr>
      <vt:lpstr>Днем рождения ГАИ считается 3 июля 1936 г., когда Совет Народных комиссаров СССР своим постановлением утвердил основополагающий документ - Положение о ГАИ </vt:lpstr>
      <vt:lpstr>Сотрудники ГИБДД должны быть не только хорошо подготовлены физически</vt:lpstr>
      <vt:lpstr>но и быть стрессоустойчивыми – так как им ежедневно приходится сталкиваться  с человеческими жертвами,                                      а порой и рисковать собственным        здоровьем и жизнью.</vt:lpstr>
      <vt:lpstr> </vt:lpstr>
      <vt:lpstr>Сегодня перед ГИБДД поставлена задача выхода на новый уровень своего развития, который позволил бы обеспечить еще большую степень защиты участников дорожного движения от дорожно-транспортных происшествий и их последствий. </vt:lpstr>
      <vt:lpstr>Был создан учебно – ситуационный центр оперативного управления силами и средствами подразделений ГИБДД</vt:lpstr>
      <vt:lpstr>ГИБДД совместно с учебными заведениями проводит большое количество мероприятий, направленных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чего складывается мастерство? </dc:title>
  <dc:creator>Марина</dc:creator>
  <cp:lastModifiedBy>Марина</cp:lastModifiedBy>
  <cp:revision>45</cp:revision>
  <dcterms:created xsi:type="dcterms:W3CDTF">2012-12-19T09:10:29Z</dcterms:created>
  <dcterms:modified xsi:type="dcterms:W3CDTF">2017-01-13T19:20:44Z</dcterms:modified>
</cp:coreProperties>
</file>