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56" r:id="rId2"/>
    <p:sldId id="289" r:id="rId3"/>
    <p:sldId id="290" r:id="rId4"/>
    <p:sldId id="292" r:id="rId5"/>
    <p:sldId id="291" r:id="rId6"/>
    <p:sldId id="293" r:id="rId7"/>
    <p:sldId id="294" r:id="rId8"/>
    <p:sldId id="295" r:id="rId9"/>
    <p:sldId id="296" r:id="rId10"/>
    <p:sldId id="262" r:id="rId11"/>
    <p:sldId id="258" r:id="rId12"/>
    <p:sldId id="301" r:id="rId13"/>
    <p:sldId id="302" r:id="rId14"/>
    <p:sldId id="303" r:id="rId15"/>
    <p:sldId id="304" r:id="rId16"/>
    <p:sldId id="334" r:id="rId17"/>
    <p:sldId id="308" r:id="rId18"/>
    <p:sldId id="309" r:id="rId19"/>
    <p:sldId id="310" r:id="rId20"/>
    <p:sldId id="311" r:id="rId21"/>
    <p:sldId id="299" r:id="rId22"/>
    <p:sldId id="312" r:id="rId23"/>
    <p:sldId id="313" r:id="rId24"/>
    <p:sldId id="315" r:id="rId25"/>
    <p:sldId id="314" r:id="rId26"/>
    <p:sldId id="328" r:id="rId27"/>
    <p:sldId id="317" r:id="rId28"/>
    <p:sldId id="330" r:id="rId29"/>
    <p:sldId id="319" r:id="rId30"/>
    <p:sldId id="332" r:id="rId31"/>
    <p:sldId id="324" r:id="rId32"/>
    <p:sldId id="318" r:id="rId33"/>
    <p:sldId id="316" r:id="rId34"/>
    <p:sldId id="325" r:id="rId35"/>
    <p:sldId id="327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327BD-4765-41E4-94BC-CF51E0DF84B8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E7B9-5A89-4F9D-846F-F51CD56E2E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E7B9-5A89-4F9D-846F-F51CD56E2EE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E7B9-5A89-4F9D-846F-F51CD56E2EE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E7B9-5A89-4F9D-846F-F51CD56E2EE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1;&#1072;&#1088;&#1080;&#1103;&#1090;\Desktop\&#1091;&#1088;&#1086;&#1082;%20&#1087;&#1088;&#1077;&#1079;&#1077;&#1085;&#1090;&#1072;&#1094;&#1080;&#1103;\Anglijskaya_muzyka_-_Zelyonye_rukava_(iPlayer.fm)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1;&#1072;&#1088;&#1080;&#1103;&#1090;\Desktop\&#1091;&#1088;&#1086;&#1082;%20&#1087;&#1088;&#1077;&#1079;&#1077;&#1085;&#1090;&#1072;&#1094;&#1080;&#1103;\Ritmichnaya_muzyka_-_dlya_zaryadki_1_(iPlayer.fm).mp3" TargetMode="Externa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1;&#1072;&#1088;&#1080;&#1103;&#1090;\Desktop\&#1091;&#1088;&#1086;&#1082;%20&#1087;&#1088;&#1077;&#1079;&#1077;&#1085;&#1090;&#1072;&#1094;&#1080;&#1103;\Little%20Dream%20Of%20Scotland%20('Brave%20heart').mp4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1;&#1072;&#1088;&#1080;&#1103;&#1090;\Desktop\&#1091;&#1088;&#1086;&#1082;%20&#1087;&#1088;&#1077;&#1079;&#1077;&#1085;&#1090;&#1072;&#1094;&#1080;&#1103;\&#1055;&#1088;&#1077;&#1079;&#1077;&#1085;&#1090;&#1072;&#1094;&#1080;&#1086;&#1085;&#1085;&#1099;&#1081;%20&#1088;&#1086;&#1083;&#1080;&#1082;%20&#1086;%20&#1044;&#1072;&#1075;&#1077;&#1089;&#1090;&#1072;&#1085;&#1077;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1;&#1072;&#1088;&#1080;&#1103;&#1090;\Desktop\&#1091;&#1088;&#1086;&#1082;%20&#1087;&#1088;&#1077;&#1079;&#1077;&#1085;&#1090;&#1072;&#1094;&#1080;&#1103;\volynka..iz_filma_Hrabroe_serdce_-_volynka..._(iPlayer.fm).mp3" TargetMode="Externa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1;&#1072;&#1088;&#1080;&#1103;&#1090;\Desktop\&#1091;&#1088;&#1086;&#1082;%20&#1087;&#1088;&#1077;&#1079;&#1077;&#1085;&#1090;&#1072;&#1094;&#1080;&#1103;\dagestanskaya_-_muzyka_(iPlayer.fm).mp3" TargetMode="Externa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_1_~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28600"/>
            <a:ext cx="2400300" cy="1800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80px-Leprechaun_ill_artlibre_jn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1400" y="609600"/>
            <a:ext cx="1160916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3384312_5d70183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1000" y="2590800"/>
            <a:ext cx="175260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Above"/>
            <a:lightRig rig="threePt" dir="t"/>
          </a:scene3d>
        </p:spPr>
      </p:pic>
      <p:pic>
        <p:nvPicPr>
          <p:cNvPr id="10" name="Рисунок 9" descr="132914_14825_re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0800" y="2819400"/>
            <a:ext cx="2209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76600" y="381000"/>
            <a:ext cx="2971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4" name="Picture 2" descr="http://investigator.org.ua/wp-content/uploads/0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2209800"/>
            <a:ext cx="2286000" cy="1752600"/>
          </a:xfrm>
          <a:prstGeom prst="rect">
            <a:avLst/>
          </a:prstGeom>
          <a:noFill/>
        </p:spPr>
      </p:pic>
      <p:pic>
        <p:nvPicPr>
          <p:cNvPr id="38916" name="Picture 4" descr="http://www.sayanogorsk.info/attach/id/29291/devid_bekxe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6629" y="3962400"/>
            <a:ext cx="3787371" cy="2505076"/>
          </a:xfrm>
          <a:prstGeom prst="rect">
            <a:avLst/>
          </a:prstGeom>
          <a:noFill/>
        </p:spPr>
      </p:pic>
      <p:pic>
        <p:nvPicPr>
          <p:cNvPr id="13" name="Anglijskaya_muzyka_-_Zelyonye_rukav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 flipV="1">
            <a:off x="5410200" y="44196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12192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Великобритания это группа островов окруженная с севера запада  Атлантическим океаном, Северным морем на востоке и Ирландским на западе</a:t>
            </a:r>
            <a:endParaRPr lang="ru-RU" dirty="0"/>
          </a:p>
        </p:txBody>
      </p:sp>
      <p:pic>
        <p:nvPicPr>
          <p:cNvPr id="8" name="Рисунок 7" descr="ирландское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1600200"/>
            <a:ext cx="3733800" cy="5257800"/>
          </a:xfrm>
          <a:prstGeom prst="rect">
            <a:avLst/>
          </a:prstGeom>
        </p:spPr>
      </p:pic>
      <p:pic>
        <p:nvPicPr>
          <p:cNvPr id="9" name="Рисунок 8" descr="северное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62400" y="3371850"/>
            <a:ext cx="5181600" cy="3486150"/>
          </a:xfrm>
          <a:prstGeom prst="rect">
            <a:avLst/>
          </a:prstGeom>
        </p:spPr>
      </p:pic>
      <p:pic>
        <p:nvPicPr>
          <p:cNvPr id="5" name="Рисунок 4" descr="55481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471" t="2859" b="2777"/>
          <a:stretch>
            <a:fillRect/>
          </a:stretch>
        </p:blipFill>
        <p:spPr>
          <a:xfrm>
            <a:off x="3962400" y="1600200"/>
            <a:ext cx="5181600" cy="2552131"/>
          </a:xfrm>
          <a:prstGeom prst="rect">
            <a:avLst/>
          </a:prstGeom>
        </p:spPr>
      </p:pic>
      <p:pic>
        <p:nvPicPr>
          <p:cNvPr id="6" name="Рисунок 5" descr="uk_map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2667000"/>
            <a:ext cx="42291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k_colour_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97375" y="942181"/>
            <a:ext cx="3467100" cy="451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28600" y="381000"/>
            <a:ext cx="3886200" cy="51054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Соединённое Королевство  включает в себя республику Ирландию и Великобританию.</a:t>
            </a:r>
          </a:p>
          <a:p>
            <a:r>
              <a:rPr lang="ru-RU" sz="2400" b="1" dirty="0" smtClean="0"/>
              <a:t>Остров на котором расположилась Великобритания вмещает три страны – Шотландию (</a:t>
            </a:r>
            <a:r>
              <a:rPr lang="en-US" sz="2400" b="1" dirty="0" smtClean="0"/>
              <a:t>Scotland), </a:t>
            </a:r>
            <a:r>
              <a:rPr lang="ru-RU" sz="2400" b="1" dirty="0" smtClean="0"/>
              <a:t>Уэльс (</a:t>
            </a:r>
            <a:r>
              <a:rPr lang="en-US" sz="2400" b="1" dirty="0" smtClean="0"/>
              <a:t>Wales) </a:t>
            </a:r>
            <a:r>
              <a:rPr lang="ru-RU" sz="2400" b="1" dirty="0" smtClean="0"/>
              <a:t>и самую большую часть Англию (</a:t>
            </a:r>
            <a:r>
              <a:rPr lang="en-US" sz="2400" b="1" dirty="0" smtClean="0"/>
              <a:t>England).</a:t>
            </a:r>
            <a:r>
              <a:rPr lang="ru-RU" sz="2400" b="1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nformator.news/wp-content/uploads/2016/06/great_britain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71600" y="5410200"/>
            <a:ext cx="6096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London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ltclub.com.ua/media/k2/cat_galleries/540/129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305800" cy="53357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71600" y="5410200"/>
            <a:ext cx="6096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Edinburg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farm7.static.flickr.com/6097/6369325947_30159d4936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40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5400" y="5534561"/>
            <a:ext cx="6096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Cardiff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barktime.files.wordpress.com/2014/06/belfast-titan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5410200"/>
            <a:ext cx="6096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Belfast 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6935" y="5943600"/>
            <a:ext cx="5229666" cy="9636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Барият\Downloads\presentsi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" y="499021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</a:rPr>
              <a:t>Up, down, up, down</a:t>
            </a:r>
            <a:r>
              <a:rPr lang="uk-UA" sz="4400" b="1" i="1" dirty="0">
                <a:solidFill>
                  <a:schemeClr val="accent3">
                    <a:lumMod val="50000"/>
                  </a:schemeClr>
                </a:solidFill>
              </a:rPr>
              <a:t>                                       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</a:rPr>
              <a:t>Which is the way to London town?   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</a:rPr>
              <a:t>Where? Where? </a:t>
            </a:r>
            <a:endParaRPr lang="en-US" sz="4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Up in the air!                                                </a:t>
            </a:r>
            <a:r>
              <a:rPr lang="uk-UA" sz="4400" b="1" i="1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</a:rPr>
              <a:t>Close your eyes </a:t>
            </a:r>
            <a:r>
              <a:rPr lang="uk-UA" sz="4400" b="1" i="1" dirty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</a:t>
            </a:r>
            <a:endParaRPr lang="ru-RU" sz="4400" b="1" i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4400" b="1" i="1" dirty="0">
                <a:solidFill>
                  <a:schemeClr val="accent3">
                    <a:lumMod val="50000"/>
                  </a:schemeClr>
                </a:solidFill>
              </a:rPr>
              <a:t>And you are there!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438400"/>
            <a:ext cx="365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Ritmichnaya_muzyka_-_dlya_zaryadki_1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47244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81000" y="762000"/>
          <a:ext cx="8305799" cy="3850364"/>
        </p:xfrm>
        <a:graphic>
          <a:graphicData uri="http://schemas.openxmlformats.org/drawingml/2006/table">
            <a:tbl>
              <a:tblPr/>
              <a:tblGrid>
                <a:gridCol w="3886200"/>
                <a:gridCol w="4419599"/>
              </a:tblGrid>
              <a:tr h="3316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London is…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2.It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has a population of …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3.Tourists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come from all over the world…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4.The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Queen of England lives…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5.The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largest park is…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6.The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centre of London is…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74" marR="32374" marT="32374" marB="32374">
                    <a:lnL w="12700" cap="flat" cmpd="sng" algn="ctr">
                      <a:solidFill>
                        <a:srgbClr val="EDA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A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A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Buckingham Palace.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Trafalgar Square.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biggest city in Britain.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more than 7 million people.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 visit its historic buildings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such as the Tower of London.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Hyde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Park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374" marR="32374" marT="32374" marB="3237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A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A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AC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dic.academic.ru/pictures/wiki/files/51/300px-Khasavyurtovsky_district_locator_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5305" cy="6858000"/>
          </a:xfrm>
          <a:prstGeom prst="rect">
            <a:avLst/>
          </a:prstGeom>
          <a:noFill/>
        </p:spPr>
      </p:pic>
      <p:pic>
        <p:nvPicPr>
          <p:cNvPr id="59394" name="Picture 2" descr="http://www.sumygc.com.ua/wp-content/uploads/2015/08/zavantazhenn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0"/>
            <a:ext cx="4571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3888" y="1041008"/>
            <a:ext cx="74629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  <a:t>So many countries all over the world,</a:t>
            </a:r>
            <a:b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  <a:t>So many people life tales told!,</a:t>
            </a:r>
            <a:b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  <a:t>Different  cities, languages, poems,</a:t>
            </a:r>
            <a:b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  <a:t>Amazing traditions, legends, stories.</a:t>
            </a:r>
            <a:b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  <a:t>We travel East, we travel West</a:t>
            </a:r>
            <a:b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  <a:t>To know so much is best,</a:t>
            </a:r>
            <a:b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  <a:t>If South is warm, North is cold,</a:t>
            </a:r>
            <a:b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 JULIAN" pitchFamily="2" charset="0"/>
              </a:rPr>
              <a:t>We start our trip and off we go!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2" descr="http://stockfresh.com/files/r/rbiedermann/m/67/2207811_stock-photo-map-and-flag-of-united-king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4419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ittle Dream Of Scotland ('Brave heart'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езентационный ролик о Дагестан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volynka..iz_filma_Hrabroe_serdce_-_volynka..._(iPlayer.f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71900" y="5867400"/>
            <a:ext cx="304800" cy="304800"/>
          </a:xfrm>
          <a:prstGeom prst="rect">
            <a:avLst/>
          </a:prstGeom>
        </p:spPr>
      </p:pic>
      <p:pic>
        <p:nvPicPr>
          <p:cNvPr id="61442" name="Picture 2" descr="http://www.pimtv.ru/tvimg/robert-berns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5791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MY HEART IS IN THE HIGHLAND</a:t>
            </a:r>
            <a:b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en-US" sz="2000" b="1" spc="50" dirty="0" smtClean="0">
                <a:ln w="11430"/>
                <a:solidFill>
                  <a:srgbClr val="002060"/>
                </a:solidFill>
              </a:rPr>
              <a:t>My heart's in the Highlands, my heart is not here,</a:t>
            </a:r>
            <a:br>
              <a:rPr lang="en-US" sz="2000" b="1" spc="50" dirty="0" smtClean="0">
                <a:ln w="11430"/>
                <a:solidFill>
                  <a:srgbClr val="002060"/>
                </a:solidFill>
              </a:rPr>
            </a:br>
            <a:r>
              <a:rPr lang="en-US" sz="2000" b="1" spc="50" dirty="0" smtClean="0">
                <a:ln w="11430"/>
                <a:solidFill>
                  <a:srgbClr val="002060"/>
                </a:solidFill>
              </a:rPr>
              <a:t>My heart's in the Highlands a-chasing the deer -</a:t>
            </a:r>
            <a:br>
              <a:rPr lang="en-US" sz="2000" b="1" spc="50" dirty="0" smtClean="0">
                <a:ln w="11430"/>
                <a:solidFill>
                  <a:srgbClr val="002060"/>
                </a:solidFill>
              </a:rPr>
            </a:br>
            <a:r>
              <a:rPr lang="en-US" sz="2000" b="1" spc="50" dirty="0" smtClean="0">
                <a:ln w="11430"/>
                <a:solidFill>
                  <a:srgbClr val="002060"/>
                </a:solidFill>
              </a:rPr>
              <a:t>A-chasing the wild deer, and following the roe;</a:t>
            </a:r>
            <a:br>
              <a:rPr lang="en-US" sz="2000" b="1" spc="50" dirty="0" smtClean="0">
                <a:ln w="11430"/>
                <a:solidFill>
                  <a:srgbClr val="002060"/>
                </a:solidFill>
              </a:rPr>
            </a:br>
            <a:r>
              <a:rPr lang="en-US" sz="2000" b="1" spc="50" dirty="0" smtClean="0">
                <a:ln w="11430"/>
                <a:solidFill>
                  <a:srgbClr val="002060"/>
                </a:solidFill>
              </a:rPr>
              <a:t>My heart's in the Highlands, wherever I go.</a:t>
            </a:r>
            <a:br>
              <a:rPr lang="en-US" sz="2000" b="1" spc="50" dirty="0" smtClean="0">
                <a:ln w="11430"/>
                <a:solidFill>
                  <a:srgbClr val="002060"/>
                </a:solidFill>
              </a:rPr>
            </a:br>
            <a:r>
              <a:rPr lang="en-US" sz="2000" b="1" spc="50" dirty="0" smtClean="0">
                <a:ln w="11430"/>
                <a:solidFill>
                  <a:srgbClr val="002060"/>
                </a:solidFill>
              </a:rPr>
              <a:t>Farewell to the Highlands, farewell to the North</a:t>
            </a:r>
            <a:br>
              <a:rPr lang="en-US" sz="2000" b="1" spc="50" dirty="0" smtClean="0">
                <a:ln w="11430"/>
                <a:solidFill>
                  <a:srgbClr val="002060"/>
                </a:solidFill>
              </a:rPr>
            </a:br>
            <a:r>
              <a:rPr lang="en-US" sz="2000" b="1" spc="50" dirty="0" smtClean="0">
                <a:ln w="11430"/>
                <a:solidFill>
                  <a:srgbClr val="002060"/>
                </a:solidFill>
              </a:rPr>
              <a:t>The birth place of </a:t>
            </a:r>
            <a:r>
              <a:rPr lang="en-US" sz="2000" b="1" spc="50" dirty="0" err="1" smtClean="0">
                <a:ln w="11430"/>
                <a:solidFill>
                  <a:srgbClr val="002060"/>
                </a:solidFill>
              </a:rPr>
              <a:t>Valour</a:t>
            </a:r>
            <a:r>
              <a:rPr lang="en-US" sz="2000" b="1" spc="50" dirty="0" smtClean="0">
                <a:ln w="11430"/>
                <a:solidFill>
                  <a:srgbClr val="002060"/>
                </a:solidFill>
              </a:rPr>
              <a:t>, the country of Worth; </a:t>
            </a:r>
            <a:br>
              <a:rPr lang="en-US" sz="2000" b="1" spc="50" dirty="0" smtClean="0">
                <a:ln w="11430"/>
                <a:solidFill>
                  <a:srgbClr val="002060"/>
                </a:solidFill>
              </a:rPr>
            </a:br>
            <a:r>
              <a:rPr lang="en-US" sz="2000" b="1" spc="50" dirty="0" smtClean="0">
                <a:ln w="11430"/>
                <a:solidFill>
                  <a:srgbClr val="002060"/>
                </a:solidFill>
              </a:rPr>
              <a:t>Wherever I wander, wherever I rove, </a:t>
            </a:r>
            <a:br>
              <a:rPr lang="en-US" sz="2000" b="1" spc="50" dirty="0" smtClean="0">
                <a:ln w="11430"/>
                <a:solidFill>
                  <a:srgbClr val="002060"/>
                </a:solidFill>
              </a:rPr>
            </a:br>
            <a:r>
              <a:rPr lang="en-US" sz="2000" b="1" spc="50" dirty="0" smtClean="0">
                <a:ln w="11430"/>
                <a:solidFill>
                  <a:srgbClr val="002060"/>
                </a:solidFill>
              </a:rPr>
              <a:t>The hills of the Highlands for ever I love. </a:t>
            </a:r>
            <a:endParaRPr lang="ru-RU" sz="2000" b="1" spc="50" dirty="0">
              <a:ln w="11430"/>
              <a:solidFill>
                <a:srgbClr val="002060"/>
              </a:solidFill>
            </a:endParaRPr>
          </a:p>
        </p:txBody>
      </p:sp>
      <p:pic>
        <p:nvPicPr>
          <p:cNvPr id="7" name="volynka..iz_filma_Hrabroe_serdce_-_volynka...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5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"/>
            <a:ext cx="4572000" cy="71096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 горах мое сердце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 горах моё сердце, не здесь, не со мною,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 горах за оленем несётся стрелою.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За диким оленем летит оно следом,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 горах моё сердце, где б только я не был.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 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Прощай, моя Родина, Север мой милый,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Где доблесть с достоинством не разделимы,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Куда ни забрёл бы, где б я не бродил,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Страну этих гор навсегда полюбил.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2" descr="http://www.pimtv.ru/tvimg/robert-berns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4267200"/>
          </a:xfrm>
          <a:prstGeom prst="rect">
            <a:avLst/>
          </a:prstGeom>
          <a:noFill/>
        </p:spPr>
      </p:pic>
      <p:pic>
        <p:nvPicPr>
          <p:cNvPr id="1026" name="Picture 2" descr="http://www.theuktravelguide.co.uk/wp-content/uploads/2013/04/scotishhighl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03728"/>
            <a:ext cx="4524794" cy="2754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00600" y="0"/>
            <a:ext cx="4343400" cy="6370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Ты хочешь знать, высоки или нет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Вершины, отроги, скалы?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Спроси, и любовь тебе даст ответ -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На горы она взлетала.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Ты хочешь знать глубину морей,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Что нам не сдаются на милость,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Спроси у любви, потому что ей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И там бывать приходилось.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</a:b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3492" name="Picture 4" descr="http://4.bp.blogspot.com/-HKSsZofXO-8/U7KN83K_N1I/AAAAAAAAAdk/NoQjm2Cejy4/s1600/%D0%9D%D0%BE%D0%B2%D1%8B%D0%B9+%D1%80%D0%B8%D1%81%D1%83%D0%BD%D0%BE%D0%BA+(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0600" cy="6952904"/>
          </a:xfrm>
          <a:prstGeom prst="rect">
            <a:avLst/>
          </a:prstGeom>
          <a:noFill/>
        </p:spPr>
      </p:pic>
      <p:pic>
        <p:nvPicPr>
          <p:cNvPr id="9" name="dagestanskaya_-_muzyk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172200"/>
            <a:ext cx="1066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7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islam.ru/sites/default/files/img/news/2014/09/524bc09ebe41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\\</a:t>
            </a:r>
            <a:endParaRPr lang="ru-RU" dirty="0"/>
          </a:p>
        </p:txBody>
      </p:sp>
      <p:pic>
        <p:nvPicPr>
          <p:cNvPr id="1026" name="Picture 2" descr="F:\Бария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67200" cy="4525963"/>
          </a:xfrm>
          <a:prstGeom prst="rect">
            <a:avLst/>
          </a:prstGeom>
          <a:noFill/>
        </p:spPr>
      </p:pic>
      <p:pic>
        <p:nvPicPr>
          <p:cNvPr id="1027" name="Picture 3" descr="F:\Барият Бридж чел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219200"/>
            <a:ext cx="4876800" cy="6096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flipV="1">
            <a:off x="0" y="5044827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876800"/>
            <a:ext cx="2916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Museum of </a:t>
            </a:r>
            <a:r>
              <a:rPr lang="en-US" sz="2800" dirty="0" err="1" smtClean="0"/>
              <a:t>Sh.Holmes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Барият Челси коман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рият\Downloads\карта в виде драк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7400" y="381000"/>
            <a:ext cx="533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Так много стран на белом свете.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Легенд, традиций, языков.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Из путешествий на планете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Узнаем тайны всех веков!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Идем на север и на запад,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Идем на юг и на восток.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жару и в холод, в снег и ветер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Пройдем по миру сто дорог.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Узнаем множество историй,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Поэм, и песен, и стихов.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 суше, в небе и на море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Я путешествовать готов.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рият\Downloads\чашка чая и отображение биг бен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098" y="900332"/>
            <a:ext cx="8216126" cy="5144776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The most famous papermaker’s name is </a:t>
            </a:r>
            <a:r>
              <a:rPr lang="en-US" sz="6000" b="1" dirty="0" err="1" smtClean="0"/>
              <a:t>Vatman</a:t>
            </a:r>
            <a:r>
              <a:rPr lang="en-US" sz="6000" b="1" dirty="0" smtClean="0"/>
              <a:t>.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     Homework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5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ex.</a:t>
            </a:r>
            <a:r>
              <a:rPr lang="ru-RU" sz="5400" b="1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sz="5400" b="1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p.36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Барият\Downloads\смай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671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арият\Downloads\смайл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534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60350"/>
            <a:ext cx="8229600" cy="6264275"/>
          </a:xfrm>
        </p:spPr>
        <p:txBody>
          <a:bodyPr/>
          <a:lstStyle/>
          <a:p>
            <a:endParaRPr lang="en-US" sz="5400" i="1" dirty="0"/>
          </a:p>
          <a:p>
            <a:r>
              <a:rPr lang="en-US" dirty="0"/>
              <a:t>     </a:t>
            </a:r>
            <a:endParaRPr lang="ru-RU" dirty="0"/>
          </a:p>
        </p:txBody>
      </p:sp>
      <p:sp>
        <p:nvSpPr>
          <p:cNvPr id="74756" name="WordArt 4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353425" cy="3241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THANK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YOU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FOR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YOUR  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HARD   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WORK</a:t>
            </a:r>
          </a:p>
          <a:p>
            <a:pPr algn="ctr"/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72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</a:t>
            </a:r>
            <a:r>
              <a:rPr 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 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beautiful</a:t>
            </a:r>
            <a:r>
              <a:rPr lang="ru-RU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museum</a:t>
            </a:r>
            <a:r>
              <a:rPr lang="ru-RU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</a:p>
          <a:p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usually</a:t>
            </a:r>
            <a:endParaRPr lang="ru-RU" sz="48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6002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æ</a:t>
            </a:r>
            <a:r>
              <a:rPr 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 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capital</a:t>
            </a:r>
            <a:r>
              <a:rPr lang="ru-RU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gallery</a:t>
            </a:r>
            <a:r>
              <a:rPr lang="ru-RU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</a:p>
          <a:p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fantastic</a:t>
            </a:r>
            <a:endParaRPr lang="ru-RU" sz="48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004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ǝ</a:t>
            </a:r>
            <a:r>
              <a:rPr 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 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</a:t>
            </a:r>
            <a:r>
              <a:rPr lang="ru-RU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square</a:t>
            </a:r>
            <a:r>
              <a:rPr lang="ru-RU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</a:p>
          <a:p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there</a:t>
            </a:r>
            <a:endParaRPr lang="ru-RU" sz="48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[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ʌ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]</a:t>
            </a:r>
            <a:r>
              <a:rPr lang="en-US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-  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London</a:t>
            </a:r>
            <a:r>
              <a:rPr lang="ru-RU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much</a:t>
            </a:r>
            <a:r>
              <a:rPr lang="ru-RU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</a:p>
          <a:p>
            <a:r>
              <a:rPr lang="en-US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country</a:t>
            </a:r>
            <a:endParaRPr lang="ru-RU" sz="4800" b="1" cap="none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-14068" y="70338"/>
          <a:ext cx="9158068" cy="1758462"/>
        </p:xfrm>
        <a:graphic>
          <a:graphicData uri="http://schemas.openxmlformats.org/drawingml/2006/table">
            <a:tbl>
              <a:tblPr/>
              <a:tblGrid>
                <a:gridCol w="9158068"/>
              </a:tblGrid>
              <a:tr h="17584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0" y="1913206"/>
          <a:ext cx="9144000" cy="147710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47710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" y="3601329"/>
          <a:ext cx="9144000" cy="156151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5615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84406" y="5247249"/>
          <a:ext cx="9059594" cy="1589649"/>
        </p:xfrm>
        <a:graphic>
          <a:graphicData uri="http://schemas.openxmlformats.org/drawingml/2006/table">
            <a:tbl>
              <a:tblPr/>
              <a:tblGrid>
                <a:gridCol w="9059594"/>
              </a:tblGrid>
              <a:tr h="15896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takintimeout.com/wp-content/uploads/2015/08/imag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sweetclipart.com/multisite/sweetclipart/files/umbrella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2438400" cy="3192483"/>
          </a:xfrm>
          <a:prstGeom prst="rect">
            <a:avLst/>
          </a:prstGeom>
          <a:noFill/>
        </p:spPr>
      </p:pic>
      <p:pic>
        <p:nvPicPr>
          <p:cNvPr id="39944" name="Picture 8" descr="http://kidmunicate.com/wp-content/uploads/2012/07/shutterstock_54744595_Kid_touching_n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1000"/>
            <a:ext cx="3672289" cy="2819400"/>
          </a:xfrm>
          <a:prstGeom prst="rect">
            <a:avLst/>
          </a:prstGeom>
          <a:noFill/>
        </p:spPr>
      </p:pic>
      <p:pic>
        <p:nvPicPr>
          <p:cNvPr id="39946" name="Picture 10" descr="https://www.firestock.ru/wp-content/uploads/2013/11/shutterstock_147876131-700x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381000"/>
            <a:ext cx="2781300" cy="2819400"/>
          </a:xfrm>
          <a:prstGeom prst="rect">
            <a:avLst/>
          </a:prstGeom>
          <a:noFill/>
        </p:spPr>
      </p:pic>
      <p:pic>
        <p:nvPicPr>
          <p:cNvPr id="39948" name="Picture 12" descr="https://thetomatos.com/wp-content/uploads/2016/05/number-10-clipart-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657600"/>
            <a:ext cx="3219367" cy="2457451"/>
          </a:xfrm>
          <a:prstGeom prst="rect">
            <a:avLst/>
          </a:prstGeom>
          <a:noFill/>
        </p:spPr>
      </p:pic>
      <p:pic>
        <p:nvPicPr>
          <p:cNvPr id="39950" name="Picture 14" descr="http://images.easyfreeclipart.com/26/candy-11-clip-art-at-clkercom-vector-online-royalty-free-2689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276600"/>
            <a:ext cx="1964074" cy="3505200"/>
          </a:xfrm>
          <a:prstGeom prst="rect">
            <a:avLst/>
          </a:prstGeom>
          <a:noFill/>
        </p:spPr>
      </p:pic>
      <p:pic>
        <p:nvPicPr>
          <p:cNvPr id="39952" name="Picture 16" descr="http://s1.1zoom.ru/big0/320/342779-sepi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505200"/>
            <a:ext cx="2971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27v8envyltg3v.cloudfront.net/tackk/5947818/13939667976429/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3200400" cy="2560320"/>
          </a:xfrm>
          <a:prstGeom prst="rect">
            <a:avLst/>
          </a:prstGeom>
          <a:noFill/>
        </p:spPr>
      </p:pic>
      <p:pic>
        <p:nvPicPr>
          <p:cNvPr id="41988" name="Picture 4" descr="http://fullmotion.com.ua/upload/images/service_photos/260/service_17195_1337775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90600"/>
            <a:ext cx="2435962" cy="2438400"/>
          </a:xfrm>
          <a:prstGeom prst="rect">
            <a:avLst/>
          </a:prstGeom>
          <a:noFill/>
        </p:spPr>
      </p:pic>
      <p:pic>
        <p:nvPicPr>
          <p:cNvPr id="41990" name="Picture 6" descr="http://fs.nashaucheba.ru/tw_files2/urls_3/1788/d-1787650/img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3657600" cy="2743200"/>
          </a:xfrm>
          <a:prstGeom prst="rect">
            <a:avLst/>
          </a:prstGeom>
          <a:noFill/>
        </p:spPr>
      </p:pic>
      <p:pic>
        <p:nvPicPr>
          <p:cNvPr id="41992" name="Picture 8" descr="http://img0.liveinternet.ru/images/attach/c/4/80/466/80466540_drakonuy_2012__25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581400"/>
            <a:ext cx="4321528" cy="2667001"/>
          </a:xfrm>
          <a:prstGeom prst="rect">
            <a:avLst/>
          </a:prstGeom>
          <a:noFill/>
        </p:spPr>
      </p:pic>
      <p:pic>
        <p:nvPicPr>
          <p:cNvPr id="41994" name="Picture 10" descr="http://kuda-spb.ru/uploads/5b61edd66471a90ab2a27a558b3e8ae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685800"/>
            <a:ext cx="2971800" cy="2571006"/>
          </a:xfrm>
          <a:prstGeom prst="rect">
            <a:avLst/>
          </a:prstGeom>
          <a:noFill/>
        </p:spPr>
      </p:pic>
      <p:pic>
        <p:nvPicPr>
          <p:cNvPr id="41996" name="Picture 12" descr="http://online-diagnostika.ru/upload/iblock/f31/f317a3af1cc2b37896e2ba7f9681c2c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3657600"/>
            <a:ext cx="3657600" cy="2779776"/>
          </a:xfrm>
          <a:prstGeom prst="rect">
            <a:avLst/>
          </a:prstGeom>
          <a:noFill/>
        </p:spPr>
      </p:pic>
      <p:pic>
        <p:nvPicPr>
          <p:cNvPr id="41998" name="Picture 14" descr="http://imgtube.ru/images/stories/2013/02/926-chimpi/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3733800"/>
            <a:ext cx="37338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143000"/>
            <a:ext cx="8077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United </a:t>
            </a: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en-US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ingdom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0" name="Picture 2" descr="http://www.pastinfo.am/news_images/150/447540_2/f57db7f87b9eed_57db7f87b9f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6781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linguacontact.ru/files/languages/chinese/chinese_fla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125447" cy="2057400"/>
          </a:xfrm>
          <a:prstGeom prst="rect">
            <a:avLst/>
          </a:prstGeom>
          <a:noFill/>
        </p:spPr>
      </p:pic>
      <p:pic>
        <p:nvPicPr>
          <p:cNvPr id="44038" name="Picture 6" descr="http://www.thebluegrassspecial.com/archive/2011/august2011/imagesaugust2011/portugal-fla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990600"/>
            <a:ext cx="2695575" cy="1933576"/>
          </a:xfrm>
          <a:prstGeom prst="rect">
            <a:avLst/>
          </a:prstGeom>
          <a:noFill/>
        </p:spPr>
      </p:pic>
      <p:pic>
        <p:nvPicPr>
          <p:cNvPr id="44040" name="Picture 8" descr="http://1.bp.blogspot.com/-Fii4ODWfQ8Q/TcNOm_qDh9I/AAAAAAAAAjs/4jJpQtr_uEg/s1600/Animated+Flag+of+Austrailia+%25282%25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6217" y="1066800"/>
            <a:ext cx="2893933" cy="1905000"/>
          </a:xfrm>
          <a:prstGeom prst="rect">
            <a:avLst/>
          </a:prstGeom>
          <a:noFill/>
        </p:spPr>
      </p:pic>
      <p:pic>
        <p:nvPicPr>
          <p:cNvPr id="44042" name="Picture 10" descr="http://svennie.no/wp-content/uploads/2012/12/Animated-Flag-New-Zealand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8600"/>
            <a:ext cx="3125447" cy="2057400"/>
          </a:xfrm>
          <a:prstGeom prst="rect">
            <a:avLst/>
          </a:prstGeom>
          <a:noFill/>
        </p:spPr>
      </p:pic>
      <p:pic>
        <p:nvPicPr>
          <p:cNvPr id="44044" name="Picture 12" descr="http://justclickit.ru/flash/flag/flag%20(9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4038600"/>
            <a:ext cx="3336324" cy="1828800"/>
          </a:xfrm>
          <a:prstGeom prst="rect">
            <a:avLst/>
          </a:prstGeom>
          <a:noFill/>
        </p:spPr>
      </p:pic>
      <p:pic>
        <p:nvPicPr>
          <p:cNvPr id="44046" name="Picture 14" descr="http://sfw.so/uploads/posts/2008-03/1206535868_animated-flag-brazil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6050" y="4038600"/>
            <a:ext cx="264795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262</Words>
  <Application>Microsoft Office PowerPoint</Application>
  <PresentationFormat>Экран (4:3)</PresentationFormat>
  <Paragraphs>58</Paragraphs>
  <Slides>35</Slides>
  <Notes>3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  \\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Барият Сангишиева</cp:lastModifiedBy>
  <cp:revision>132</cp:revision>
  <dcterms:created xsi:type="dcterms:W3CDTF">2010-05-17T10:33:03Z</dcterms:created>
  <dcterms:modified xsi:type="dcterms:W3CDTF">2016-10-24T20:03:08Z</dcterms:modified>
</cp:coreProperties>
</file>