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95" r:id="rId2"/>
    <p:sldId id="296" r:id="rId3"/>
    <p:sldId id="256" r:id="rId4"/>
    <p:sldId id="294" r:id="rId5"/>
    <p:sldId id="257" r:id="rId6"/>
    <p:sldId id="259" r:id="rId7"/>
    <p:sldId id="258" r:id="rId8"/>
    <p:sldId id="281" r:id="rId9"/>
    <p:sldId id="297" r:id="rId10"/>
    <p:sldId id="266" r:id="rId11"/>
    <p:sldId id="267" r:id="rId12"/>
    <p:sldId id="282" r:id="rId13"/>
    <p:sldId id="270" r:id="rId14"/>
    <p:sldId id="302" r:id="rId15"/>
    <p:sldId id="305" r:id="rId16"/>
    <p:sldId id="273" r:id="rId17"/>
    <p:sldId id="275" r:id="rId18"/>
    <p:sldId id="276" r:id="rId19"/>
    <p:sldId id="277" r:id="rId20"/>
    <p:sldId id="278" r:id="rId21"/>
    <p:sldId id="284" r:id="rId22"/>
    <p:sldId id="288" r:id="rId23"/>
    <p:sldId id="289" r:id="rId24"/>
    <p:sldId id="290" r:id="rId25"/>
    <p:sldId id="291" r:id="rId26"/>
    <p:sldId id="292" r:id="rId27"/>
    <p:sldId id="293" r:id="rId28"/>
    <p:sldId id="264" r:id="rId29"/>
    <p:sldId id="263" r:id="rId30"/>
    <p:sldId id="286" r:id="rId31"/>
    <p:sldId id="287" r:id="rId32"/>
    <p:sldId id="283" r:id="rId33"/>
    <p:sldId id="298" r:id="rId34"/>
    <p:sldId id="299" r:id="rId35"/>
    <p:sldId id="300" r:id="rId36"/>
    <p:sldId id="304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5EB4E5-6DFA-4E35-A431-437EB3B4BB8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083B78-187F-474C-93B5-63956B933999}">
      <dgm:prSet phldrT="[Текст]"/>
      <dgm:spPr/>
      <dgm:t>
        <a:bodyPr/>
        <a:lstStyle/>
        <a:p>
          <a:r>
            <a:rPr lang="ru-RU" dirty="0" smtClean="0"/>
            <a:t>Факторы школьного насилия</a:t>
          </a:r>
          <a:endParaRPr lang="ru-RU" dirty="0"/>
        </a:p>
      </dgm:t>
    </dgm:pt>
    <dgm:pt modelId="{FD6D25C1-F22E-4C51-ACDA-7EC58A9C1B9F}" type="parTrans" cxnId="{933F1E2C-AD89-4EA2-BCEE-E56C0961F218}">
      <dgm:prSet/>
      <dgm:spPr/>
      <dgm:t>
        <a:bodyPr/>
        <a:lstStyle/>
        <a:p>
          <a:endParaRPr lang="ru-RU"/>
        </a:p>
      </dgm:t>
    </dgm:pt>
    <dgm:pt modelId="{E9407F28-2ABA-4F8E-BE3B-00B5E90BE55E}" type="sibTrans" cxnId="{933F1E2C-AD89-4EA2-BCEE-E56C0961F218}">
      <dgm:prSet/>
      <dgm:spPr/>
      <dgm:t>
        <a:bodyPr/>
        <a:lstStyle/>
        <a:p>
          <a:endParaRPr lang="ru-RU"/>
        </a:p>
      </dgm:t>
    </dgm:pt>
    <dgm:pt modelId="{5E47BAFE-B14B-4E1D-8CEC-3EE924A3F550}">
      <dgm:prSet custT="1"/>
      <dgm:spPr/>
      <dgm:t>
        <a:bodyPr vert="vert270" anchor="t"/>
        <a:lstStyle/>
        <a:p>
          <a:r>
            <a:rPr lang="ru-RU" sz="1600" b="1" dirty="0" smtClean="0"/>
            <a:t>1. </a:t>
          </a:r>
          <a:r>
            <a:rPr lang="ru-RU" sz="1600" b="1" dirty="0" err="1" smtClean="0"/>
            <a:t>Внутриличностная</a:t>
          </a:r>
          <a:r>
            <a:rPr lang="ru-RU" sz="1600" b="1" dirty="0" smtClean="0"/>
            <a:t> агрессивность учащихся, зависящая от индивидуальных особенностей. Она обостряется в период подросткового кризиса личности</a:t>
          </a:r>
          <a:endParaRPr lang="ru-RU" sz="1600" b="1" dirty="0"/>
        </a:p>
      </dgm:t>
    </dgm:pt>
    <dgm:pt modelId="{AF1A02D6-0AC5-494F-91F2-8CACB6E8936B}" type="parTrans" cxnId="{FB649336-170D-4C8D-8671-E72EFCE31660}">
      <dgm:prSet/>
      <dgm:spPr/>
      <dgm:t>
        <a:bodyPr/>
        <a:lstStyle/>
        <a:p>
          <a:endParaRPr lang="ru-RU"/>
        </a:p>
      </dgm:t>
    </dgm:pt>
    <dgm:pt modelId="{90F188EE-5429-4615-B1AF-B22CB618C6E5}" type="sibTrans" cxnId="{FB649336-170D-4C8D-8671-E72EFCE31660}">
      <dgm:prSet/>
      <dgm:spPr/>
      <dgm:t>
        <a:bodyPr/>
        <a:lstStyle/>
        <a:p>
          <a:endParaRPr lang="ru-RU"/>
        </a:p>
      </dgm:t>
    </dgm:pt>
    <dgm:pt modelId="{4FFC13D0-E2E8-4C4E-9D60-9C09C5F9D3F8}">
      <dgm:prSet custT="1"/>
      <dgm:spPr/>
      <dgm:t>
        <a:bodyPr vert="vert270" anchor="t"/>
        <a:lstStyle/>
        <a:p>
          <a:r>
            <a:rPr lang="ru-RU" sz="1400" b="1" dirty="0" smtClean="0"/>
            <a:t>Предшествующий опыт жизнедеятельности школьников, включающий в себя проявления собственной агрессивности и наблюдения аналогичных проявлений в ближайшем окружении - в семье, в </a:t>
          </a:r>
          <a:r>
            <a:rPr lang="ru-RU" sz="1400" b="1" dirty="0" err="1" smtClean="0"/>
            <a:t>референтной</a:t>
          </a:r>
          <a:r>
            <a:rPr lang="ru-RU" sz="1400" b="1" dirty="0" smtClean="0"/>
            <a:t> (значимой) группе сверстников, в учреждениях образования, посещаемых ранее;</a:t>
          </a:r>
          <a:endParaRPr lang="ru-RU" sz="1400" b="1" dirty="0"/>
        </a:p>
      </dgm:t>
    </dgm:pt>
    <dgm:pt modelId="{EBE056D1-E962-4620-ACB4-6C6C6405AD27}" type="parTrans" cxnId="{D08FA8A7-783F-49DB-89D2-3EB365243A6A}">
      <dgm:prSet/>
      <dgm:spPr/>
      <dgm:t>
        <a:bodyPr/>
        <a:lstStyle/>
        <a:p>
          <a:endParaRPr lang="ru-RU"/>
        </a:p>
      </dgm:t>
    </dgm:pt>
    <dgm:pt modelId="{FEFF14F5-C485-41B4-B241-C28C04E4E220}" type="sibTrans" cxnId="{D08FA8A7-783F-49DB-89D2-3EB365243A6A}">
      <dgm:prSet/>
      <dgm:spPr/>
      <dgm:t>
        <a:bodyPr/>
        <a:lstStyle/>
        <a:p>
          <a:endParaRPr lang="ru-RU"/>
        </a:p>
      </dgm:t>
    </dgm:pt>
    <dgm:pt modelId="{6B0AA436-45DB-41AD-85EC-BAA36040D04D}">
      <dgm:prSet custT="1"/>
      <dgm:spPr/>
      <dgm:t>
        <a:bodyPr vert="vert270" anchor="t"/>
        <a:lstStyle/>
        <a:p>
          <a:r>
            <a:rPr lang="ru-RU" sz="1600" b="1" dirty="0" smtClean="0"/>
            <a:t>Недостаточный уровень развития коммуникативных навыков, в том числе отсутствие примеров и опыта ненасильственных взаимоотношений и знаний о собственных правах;</a:t>
          </a:r>
          <a:endParaRPr lang="ru-RU" sz="1600" b="1" dirty="0"/>
        </a:p>
      </dgm:t>
    </dgm:pt>
    <dgm:pt modelId="{7AE05F60-A2DB-418A-87D5-C8F5187BBC73}" type="parTrans" cxnId="{A8CD528A-D9D3-44AB-BFDB-5D2D2D42B7BC}">
      <dgm:prSet/>
      <dgm:spPr/>
      <dgm:t>
        <a:bodyPr/>
        <a:lstStyle/>
        <a:p>
          <a:endParaRPr lang="ru-RU"/>
        </a:p>
      </dgm:t>
    </dgm:pt>
    <dgm:pt modelId="{5946479D-8B8B-401D-9C81-7B6718DFC65B}" type="sibTrans" cxnId="{A8CD528A-D9D3-44AB-BFDB-5D2D2D42B7BC}">
      <dgm:prSet/>
      <dgm:spPr/>
      <dgm:t>
        <a:bodyPr/>
        <a:lstStyle/>
        <a:p>
          <a:endParaRPr lang="ru-RU"/>
        </a:p>
      </dgm:t>
    </dgm:pt>
    <dgm:pt modelId="{5A742BCB-02EC-4661-AAB4-1E6549F322EF}">
      <dgm:prSet custT="1"/>
      <dgm:spPr/>
      <dgm:t>
        <a:bodyPr vert="vert270" anchor="t"/>
        <a:lstStyle/>
        <a:p>
          <a:r>
            <a:rPr lang="ru-RU" sz="1600" b="1" dirty="0" smtClean="0"/>
            <a:t>Традиции школьной среды, провоцирующие и стимулирующие жестокость.</a:t>
          </a:r>
        </a:p>
        <a:p>
          <a:endParaRPr lang="ru-RU" sz="1100" dirty="0"/>
        </a:p>
      </dgm:t>
    </dgm:pt>
    <dgm:pt modelId="{47112AC8-8535-4EA5-8805-81DA97191740}" type="parTrans" cxnId="{D54357D0-5085-4736-B41D-6AA1A2467B55}">
      <dgm:prSet/>
      <dgm:spPr/>
      <dgm:t>
        <a:bodyPr/>
        <a:lstStyle/>
        <a:p>
          <a:endParaRPr lang="ru-RU"/>
        </a:p>
      </dgm:t>
    </dgm:pt>
    <dgm:pt modelId="{D481298C-5A3E-42D1-8127-77E1ABBD1E37}" type="sibTrans" cxnId="{D54357D0-5085-4736-B41D-6AA1A2467B55}">
      <dgm:prSet/>
      <dgm:spPr/>
      <dgm:t>
        <a:bodyPr/>
        <a:lstStyle/>
        <a:p>
          <a:endParaRPr lang="ru-RU"/>
        </a:p>
      </dgm:t>
    </dgm:pt>
    <dgm:pt modelId="{8B03FC89-701A-41AE-B30B-F5A7058914FC}">
      <dgm:prSet custT="1"/>
      <dgm:spPr/>
      <dgm:t>
        <a:bodyPr vert="vert270"/>
        <a:lstStyle/>
        <a:p>
          <a:r>
            <a:rPr lang="ru-RU" sz="1600" b="1" dirty="0" smtClean="0"/>
            <a:t> общий психоэмоциональный фон учреждения образования, характеризующийся высоким уровнем тревожности и психической напряженности субъектов взаимодействия в совокупности с неумением контролировать собственные эмоции и регулировать состояния</a:t>
          </a:r>
          <a:r>
            <a:rPr lang="ru-RU" sz="1100" dirty="0" smtClean="0"/>
            <a:t>;</a:t>
          </a:r>
        </a:p>
      </dgm:t>
    </dgm:pt>
    <dgm:pt modelId="{968D9632-C141-4A22-A50E-DC321E1B4CE5}" type="parTrans" cxnId="{E254D3FF-AFEA-45B2-BDBD-5190CBD584E6}">
      <dgm:prSet/>
      <dgm:spPr/>
      <dgm:t>
        <a:bodyPr/>
        <a:lstStyle/>
        <a:p>
          <a:endParaRPr lang="ru-RU"/>
        </a:p>
      </dgm:t>
    </dgm:pt>
    <dgm:pt modelId="{11BE6E03-87B6-4EDD-9A7A-28DCB51EBE61}" type="sibTrans" cxnId="{E254D3FF-AFEA-45B2-BDBD-5190CBD584E6}">
      <dgm:prSet/>
      <dgm:spPr/>
      <dgm:t>
        <a:bodyPr/>
        <a:lstStyle/>
        <a:p>
          <a:endParaRPr lang="ru-RU"/>
        </a:p>
      </dgm:t>
    </dgm:pt>
    <dgm:pt modelId="{C220D58B-6E4B-46CC-A92A-BE1313258FD7}">
      <dgm:prSet custT="1"/>
      <dgm:spPr/>
      <dgm:t>
        <a:bodyPr vert="vert270" anchor="t"/>
        <a:lstStyle/>
        <a:p>
          <a:r>
            <a:rPr lang="ru-RU" sz="1400" b="1" dirty="0" smtClean="0"/>
            <a:t> «политическую» систему учреждения образования, включающую агрессивные взаимоотношения внутри педагогического коллектива, в том числе авторитарно-директивный стиль управления, отсутствие обоснованной системы педагогических и профессиональных требований;</a:t>
          </a:r>
        </a:p>
      </dgm:t>
    </dgm:pt>
    <dgm:pt modelId="{9611F058-5F54-4E9F-8E4B-1299591D3D1F}" type="parTrans" cxnId="{F8803814-2C11-48B0-93FC-9D2BF914A484}">
      <dgm:prSet/>
      <dgm:spPr/>
      <dgm:t>
        <a:bodyPr/>
        <a:lstStyle/>
        <a:p>
          <a:endParaRPr lang="ru-RU"/>
        </a:p>
      </dgm:t>
    </dgm:pt>
    <dgm:pt modelId="{F31E5DF7-3E22-486D-99CA-8D0864208B32}" type="sibTrans" cxnId="{F8803814-2C11-48B0-93FC-9D2BF914A484}">
      <dgm:prSet/>
      <dgm:spPr/>
      <dgm:t>
        <a:bodyPr/>
        <a:lstStyle/>
        <a:p>
          <a:endParaRPr lang="ru-RU"/>
        </a:p>
      </dgm:t>
    </dgm:pt>
    <dgm:pt modelId="{BF133295-FB8B-488D-A3BD-568909F3B847}">
      <dgm:prSet custT="1"/>
      <dgm:spPr/>
      <dgm:t>
        <a:bodyPr vert="vert270" anchor="t"/>
        <a:lstStyle/>
        <a:p>
          <a:r>
            <a:rPr lang="ru-RU" sz="1600" b="1" dirty="0" smtClean="0"/>
            <a:t>особенности отношения педагогов к школьникам, построенные на необоснованных требованиях со стороны взрослых и максимальном бесправии детей;</a:t>
          </a:r>
          <a:endParaRPr lang="ru-RU" sz="1600" b="1" dirty="0"/>
        </a:p>
      </dgm:t>
    </dgm:pt>
    <dgm:pt modelId="{74B1AA38-3195-4CAF-88F5-098F1A934104}" type="parTrans" cxnId="{737C3E45-2C04-4701-A33E-34627CD905DF}">
      <dgm:prSet/>
      <dgm:spPr/>
      <dgm:t>
        <a:bodyPr/>
        <a:lstStyle/>
        <a:p>
          <a:endParaRPr lang="ru-RU"/>
        </a:p>
      </dgm:t>
    </dgm:pt>
    <dgm:pt modelId="{1DA4A7B0-ACCF-4031-9FF3-984E5C4E3CA8}" type="sibTrans" cxnId="{737C3E45-2C04-4701-A33E-34627CD905DF}">
      <dgm:prSet/>
      <dgm:spPr/>
      <dgm:t>
        <a:bodyPr/>
        <a:lstStyle/>
        <a:p>
          <a:endParaRPr lang="ru-RU"/>
        </a:p>
      </dgm:t>
    </dgm:pt>
    <dgm:pt modelId="{58A3A2F9-65A8-4DE0-9FEB-ABF1E256A8DC}">
      <dgm:prSet custT="1"/>
      <dgm:spPr/>
      <dgm:t>
        <a:bodyPr vert="vert270" anchor="t"/>
        <a:lstStyle/>
        <a:p>
          <a:r>
            <a:rPr lang="ru-RU" sz="1600" b="1" dirty="0" smtClean="0"/>
            <a:t> систему взаимоотношений внутри классного коллектива (как </a:t>
          </a:r>
          <a:r>
            <a:rPr lang="ru-RU" sz="1600" b="1" dirty="0" err="1" smtClean="0"/>
            <a:t>референтной</a:t>
          </a:r>
          <a:r>
            <a:rPr lang="ru-RU" sz="1600" b="1" dirty="0" smtClean="0"/>
            <a:t> группы);</a:t>
          </a:r>
          <a:endParaRPr lang="ru-RU" sz="1600" b="1" dirty="0"/>
        </a:p>
      </dgm:t>
    </dgm:pt>
    <dgm:pt modelId="{61915BF9-B29D-4081-A64A-85A25367D452}" type="parTrans" cxnId="{C8BABD1F-FE2F-4991-870F-F9343A6AB100}">
      <dgm:prSet/>
      <dgm:spPr/>
      <dgm:t>
        <a:bodyPr/>
        <a:lstStyle/>
        <a:p>
          <a:endParaRPr lang="ru-RU"/>
        </a:p>
      </dgm:t>
    </dgm:pt>
    <dgm:pt modelId="{CA20B342-1D18-4330-94BF-BEB657AF31A8}" type="sibTrans" cxnId="{C8BABD1F-FE2F-4991-870F-F9343A6AB100}">
      <dgm:prSet/>
      <dgm:spPr/>
      <dgm:t>
        <a:bodyPr/>
        <a:lstStyle/>
        <a:p>
          <a:endParaRPr lang="ru-RU"/>
        </a:p>
      </dgm:t>
    </dgm:pt>
    <dgm:pt modelId="{47AED0D5-DA69-46F1-8936-960A5A966746}" type="pres">
      <dgm:prSet presAssocID="{C15EB4E5-6DFA-4E35-A431-437EB3B4BB8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DB3E0F8-D80E-4F47-BB24-EB81790523BD}" type="pres">
      <dgm:prSet presAssocID="{A4083B78-187F-474C-93B5-63956B933999}" presName="vertOne" presStyleCnt="0"/>
      <dgm:spPr/>
    </dgm:pt>
    <dgm:pt modelId="{FEBAB405-059F-4371-A1E6-173DB8914151}" type="pres">
      <dgm:prSet presAssocID="{A4083B78-187F-474C-93B5-63956B933999}" presName="txOne" presStyleLbl="node0" presStyleIdx="0" presStyleCnt="1" custScaleY="1599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126CE0D-A496-4040-97CB-97BE467B0A34}" type="pres">
      <dgm:prSet presAssocID="{A4083B78-187F-474C-93B5-63956B933999}" presName="parTransOne" presStyleCnt="0"/>
      <dgm:spPr/>
    </dgm:pt>
    <dgm:pt modelId="{1EE597BF-142D-47C0-B63F-B42D76CCC07F}" type="pres">
      <dgm:prSet presAssocID="{A4083B78-187F-474C-93B5-63956B933999}" presName="horzOne" presStyleCnt="0"/>
      <dgm:spPr/>
    </dgm:pt>
    <dgm:pt modelId="{7198AAB5-FFDD-4A78-AFB1-F9981552A50F}" type="pres">
      <dgm:prSet presAssocID="{BF133295-FB8B-488D-A3BD-568909F3B847}" presName="vertTwo" presStyleCnt="0"/>
      <dgm:spPr/>
    </dgm:pt>
    <dgm:pt modelId="{E69E3369-1B81-4DB7-B505-2F23A9AAE539}" type="pres">
      <dgm:prSet presAssocID="{BF133295-FB8B-488D-A3BD-568909F3B847}" presName="txTwo" presStyleLbl="node2" presStyleIdx="0" presStyleCnt="8" custScaleX="109897" custScaleY="765607" custLinFactNeighborX="-561" custLinFactNeighborY="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DD50752-3F49-47BF-BDE7-E5DCC605272B}" type="pres">
      <dgm:prSet presAssocID="{BF133295-FB8B-488D-A3BD-568909F3B847}" presName="horzTwo" presStyleCnt="0"/>
      <dgm:spPr/>
    </dgm:pt>
    <dgm:pt modelId="{532C0270-6C6A-401D-80C4-FABED89D7D95}" type="pres">
      <dgm:prSet presAssocID="{1DA4A7B0-ACCF-4031-9FF3-984E5C4E3CA8}" presName="sibSpaceTwo" presStyleCnt="0"/>
      <dgm:spPr/>
    </dgm:pt>
    <dgm:pt modelId="{9CE16913-762C-4C08-984A-34E22049A3A6}" type="pres">
      <dgm:prSet presAssocID="{58A3A2F9-65A8-4DE0-9FEB-ABF1E256A8DC}" presName="vertTwo" presStyleCnt="0"/>
      <dgm:spPr/>
    </dgm:pt>
    <dgm:pt modelId="{9FD7D0E3-FBDC-4003-930E-80E3EBBE04A5}" type="pres">
      <dgm:prSet presAssocID="{58A3A2F9-65A8-4DE0-9FEB-ABF1E256A8DC}" presName="txTwo" presStyleLbl="node2" presStyleIdx="1" presStyleCnt="8" custScaleX="66359" custScaleY="6918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00B88D-335D-4FF4-A90C-3E37F2C6C7F3}" type="pres">
      <dgm:prSet presAssocID="{58A3A2F9-65A8-4DE0-9FEB-ABF1E256A8DC}" presName="horzTwo" presStyleCnt="0"/>
      <dgm:spPr/>
    </dgm:pt>
    <dgm:pt modelId="{AB133CE1-BAAD-4507-A0CF-A022A3730DD9}" type="pres">
      <dgm:prSet presAssocID="{CA20B342-1D18-4330-94BF-BEB657AF31A8}" presName="sibSpaceTwo" presStyleCnt="0"/>
      <dgm:spPr/>
    </dgm:pt>
    <dgm:pt modelId="{7B04658A-E0A1-4FE1-8E55-E8B8349E1586}" type="pres">
      <dgm:prSet presAssocID="{6B0AA436-45DB-41AD-85EC-BAA36040D04D}" presName="vertTwo" presStyleCnt="0"/>
      <dgm:spPr/>
    </dgm:pt>
    <dgm:pt modelId="{09C027E1-17B9-4044-A997-BB51A5C8157D}" type="pres">
      <dgm:prSet presAssocID="{6B0AA436-45DB-41AD-85EC-BAA36040D04D}" presName="txTwo" presStyleLbl="node2" presStyleIdx="2" presStyleCnt="8" custScaleX="98414" custScaleY="88303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C44D361-5C1D-4B61-A55C-FD123A122B39}" type="pres">
      <dgm:prSet presAssocID="{6B0AA436-45DB-41AD-85EC-BAA36040D04D}" presName="horzTwo" presStyleCnt="0"/>
      <dgm:spPr/>
    </dgm:pt>
    <dgm:pt modelId="{D1204D27-DD3C-4D61-A08D-ADEE4BE298EA}" type="pres">
      <dgm:prSet presAssocID="{5946479D-8B8B-401D-9C81-7B6718DFC65B}" presName="sibSpaceTwo" presStyleCnt="0"/>
      <dgm:spPr/>
    </dgm:pt>
    <dgm:pt modelId="{8A55E8D1-DED0-49C9-80E6-B90A4A10AB5D}" type="pres">
      <dgm:prSet presAssocID="{4FFC13D0-E2E8-4C4E-9D60-9C09C5F9D3F8}" presName="vertTwo" presStyleCnt="0"/>
      <dgm:spPr/>
    </dgm:pt>
    <dgm:pt modelId="{84488A80-F7E3-4A8E-A52D-6F3BD4A15349}" type="pres">
      <dgm:prSet presAssocID="{4FFC13D0-E2E8-4C4E-9D60-9C09C5F9D3F8}" presName="txTwo" presStyleLbl="node2" presStyleIdx="3" presStyleCnt="8" custScaleX="104265" custScaleY="728826" custLinFactNeighborX="3202" custLinFactNeighborY="3694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756F1AF-BA05-4546-B610-77F7DBB1273F}" type="pres">
      <dgm:prSet presAssocID="{4FFC13D0-E2E8-4C4E-9D60-9C09C5F9D3F8}" presName="horzTwo" presStyleCnt="0"/>
      <dgm:spPr/>
    </dgm:pt>
    <dgm:pt modelId="{6C09BF27-38CD-4546-819D-A4F9AB15B0CB}" type="pres">
      <dgm:prSet presAssocID="{FEFF14F5-C485-41B4-B241-C28C04E4E220}" presName="sibSpaceTwo" presStyleCnt="0"/>
      <dgm:spPr/>
    </dgm:pt>
    <dgm:pt modelId="{2AEF2224-8D80-463A-B8B0-E7DF05589755}" type="pres">
      <dgm:prSet presAssocID="{5E47BAFE-B14B-4E1D-8CEC-3EE924A3F550}" presName="vertTwo" presStyleCnt="0"/>
      <dgm:spPr/>
    </dgm:pt>
    <dgm:pt modelId="{BF282CC9-DD25-4F17-82E6-9E27498BAFF4}" type="pres">
      <dgm:prSet presAssocID="{5E47BAFE-B14B-4E1D-8CEC-3EE924A3F550}" presName="txTwo" presStyleLbl="node2" presStyleIdx="4" presStyleCnt="8" custScaleY="616867" custLinFactNeighborX="2408" custLinFactNeighborY="178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3044D3-34BE-45E3-B3D5-300F39E7D902}" type="pres">
      <dgm:prSet presAssocID="{5E47BAFE-B14B-4E1D-8CEC-3EE924A3F550}" presName="horzTwo" presStyleCnt="0"/>
      <dgm:spPr/>
    </dgm:pt>
    <dgm:pt modelId="{F8ABC1BC-0AFA-47A4-B845-E700270E0B16}" type="pres">
      <dgm:prSet presAssocID="{90F188EE-5429-4615-B1AF-B22CB618C6E5}" presName="sibSpaceTwo" presStyleCnt="0"/>
      <dgm:spPr/>
    </dgm:pt>
    <dgm:pt modelId="{999C86F1-72BD-421A-AB0E-1C09EFD220EB}" type="pres">
      <dgm:prSet presAssocID="{5A742BCB-02EC-4661-AAB4-1E6549F322EF}" presName="vertTwo" presStyleCnt="0"/>
      <dgm:spPr/>
    </dgm:pt>
    <dgm:pt modelId="{5E8652A7-2077-46C0-90AC-C7D10736C30A}" type="pres">
      <dgm:prSet presAssocID="{5A742BCB-02EC-4661-AAB4-1E6549F322EF}" presName="txTwo" presStyleLbl="node2" presStyleIdx="5" presStyleCnt="8" custScaleX="59902" custScaleY="803137" custLinFactNeighborX="-3341" custLinFactNeighborY="102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3E3C214-041B-49A5-B0A3-44DF70E31192}" type="pres">
      <dgm:prSet presAssocID="{5A742BCB-02EC-4661-AAB4-1E6549F322EF}" presName="horzTwo" presStyleCnt="0"/>
      <dgm:spPr/>
    </dgm:pt>
    <dgm:pt modelId="{52ED7646-8A0F-4E2B-9E49-899628D5273C}" type="pres">
      <dgm:prSet presAssocID="{D481298C-5A3E-42D1-8127-77E1ABBD1E37}" presName="sibSpaceTwo" presStyleCnt="0"/>
      <dgm:spPr/>
    </dgm:pt>
    <dgm:pt modelId="{14A2A797-338A-4833-9BA1-BE08A30E715F}" type="pres">
      <dgm:prSet presAssocID="{8B03FC89-701A-41AE-B30B-F5A7058914FC}" presName="vertTwo" presStyleCnt="0"/>
      <dgm:spPr/>
    </dgm:pt>
    <dgm:pt modelId="{594A8A8B-2875-48A6-BD52-E1535834D814}" type="pres">
      <dgm:prSet presAssocID="{8B03FC89-701A-41AE-B30B-F5A7058914FC}" presName="txTwo" presStyleLbl="node2" presStyleIdx="6" presStyleCnt="8" custScaleX="124500" custScaleY="742644" custLinFactY="44493" custLinFactNeighborX="-1738" custLinFactNeighborY="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E4FE1A4-F876-4B1C-B227-E53426D74FA9}" type="pres">
      <dgm:prSet presAssocID="{8B03FC89-701A-41AE-B30B-F5A7058914FC}" presName="horzTwo" presStyleCnt="0"/>
      <dgm:spPr/>
    </dgm:pt>
    <dgm:pt modelId="{6319AE8D-71EC-4420-A5AE-CCA1ADDAFA59}" type="pres">
      <dgm:prSet presAssocID="{11BE6E03-87B6-4EDD-9A7A-28DCB51EBE61}" presName="sibSpaceTwo" presStyleCnt="0"/>
      <dgm:spPr/>
    </dgm:pt>
    <dgm:pt modelId="{486C5424-91FB-4898-BE6E-C3A5C336E2C8}" type="pres">
      <dgm:prSet presAssocID="{C220D58B-6E4B-46CC-A92A-BE1313258FD7}" presName="vertTwo" presStyleCnt="0"/>
      <dgm:spPr/>
    </dgm:pt>
    <dgm:pt modelId="{B4A94A16-362A-4569-9A70-1BCA0F55C58B}" type="pres">
      <dgm:prSet presAssocID="{C220D58B-6E4B-46CC-A92A-BE1313258FD7}" presName="txTwo" presStyleLbl="node2" presStyleIdx="7" presStyleCnt="8" custScaleX="123327" custScaleY="840205" custLinFactY="100000" custLinFactNeighborX="-1444" custLinFactNeighborY="12614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50B56B7-B36A-44FB-B1FE-173C2843D3E8}" type="pres">
      <dgm:prSet presAssocID="{C220D58B-6E4B-46CC-A92A-BE1313258FD7}" presName="horzTwo" presStyleCnt="0"/>
      <dgm:spPr/>
    </dgm:pt>
  </dgm:ptLst>
  <dgm:cxnLst>
    <dgm:cxn modelId="{C114B982-83AD-42AF-93CD-5510BDD92B85}" type="presOf" srcId="{BF133295-FB8B-488D-A3BD-568909F3B847}" destId="{E69E3369-1B81-4DB7-B505-2F23A9AAE539}" srcOrd="0" destOrd="0" presId="urn:microsoft.com/office/officeart/2005/8/layout/hierarchy4"/>
    <dgm:cxn modelId="{582B5A68-4A19-447B-BB65-061370891203}" type="presOf" srcId="{5E47BAFE-B14B-4E1D-8CEC-3EE924A3F550}" destId="{BF282CC9-DD25-4F17-82E6-9E27498BAFF4}" srcOrd="0" destOrd="0" presId="urn:microsoft.com/office/officeart/2005/8/layout/hierarchy4"/>
    <dgm:cxn modelId="{737C3E45-2C04-4701-A33E-34627CD905DF}" srcId="{A4083B78-187F-474C-93B5-63956B933999}" destId="{BF133295-FB8B-488D-A3BD-568909F3B847}" srcOrd="0" destOrd="0" parTransId="{74B1AA38-3195-4CAF-88F5-098F1A934104}" sibTransId="{1DA4A7B0-ACCF-4031-9FF3-984E5C4E3CA8}"/>
    <dgm:cxn modelId="{F8803814-2C11-48B0-93FC-9D2BF914A484}" srcId="{A4083B78-187F-474C-93B5-63956B933999}" destId="{C220D58B-6E4B-46CC-A92A-BE1313258FD7}" srcOrd="7" destOrd="0" parTransId="{9611F058-5F54-4E9F-8E4B-1299591D3D1F}" sibTransId="{F31E5DF7-3E22-486D-99CA-8D0864208B32}"/>
    <dgm:cxn modelId="{933F1E2C-AD89-4EA2-BCEE-E56C0961F218}" srcId="{C15EB4E5-6DFA-4E35-A431-437EB3B4BB8C}" destId="{A4083B78-187F-474C-93B5-63956B933999}" srcOrd="0" destOrd="0" parTransId="{FD6D25C1-F22E-4C51-ACDA-7EC58A9C1B9F}" sibTransId="{E9407F28-2ABA-4F8E-BE3B-00B5E90BE55E}"/>
    <dgm:cxn modelId="{F361068F-6D95-4D14-B181-AE08BA4EE702}" type="presOf" srcId="{6B0AA436-45DB-41AD-85EC-BAA36040D04D}" destId="{09C027E1-17B9-4044-A997-BB51A5C8157D}" srcOrd="0" destOrd="0" presId="urn:microsoft.com/office/officeart/2005/8/layout/hierarchy4"/>
    <dgm:cxn modelId="{C8BABD1F-FE2F-4991-870F-F9343A6AB100}" srcId="{A4083B78-187F-474C-93B5-63956B933999}" destId="{58A3A2F9-65A8-4DE0-9FEB-ABF1E256A8DC}" srcOrd="1" destOrd="0" parTransId="{61915BF9-B29D-4081-A64A-85A25367D452}" sibTransId="{CA20B342-1D18-4330-94BF-BEB657AF31A8}"/>
    <dgm:cxn modelId="{0514651E-2955-4241-8578-541C3830E68E}" type="presOf" srcId="{C15EB4E5-6DFA-4E35-A431-437EB3B4BB8C}" destId="{47AED0D5-DA69-46F1-8936-960A5A966746}" srcOrd="0" destOrd="0" presId="urn:microsoft.com/office/officeart/2005/8/layout/hierarchy4"/>
    <dgm:cxn modelId="{B3574D0C-F33A-4C50-A06B-7F0D91548808}" type="presOf" srcId="{8B03FC89-701A-41AE-B30B-F5A7058914FC}" destId="{594A8A8B-2875-48A6-BD52-E1535834D814}" srcOrd="0" destOrd="0" presId="urn:microsoft.com/office/officeart/2005/8/layout/hierarchy4"/>
    <dgm:cxn modelId="{E254D3FF-AFEA-45B2-BDBD-5190CBD584E6}" srcId="{A4083B78-187F-474C-93B5-63956B933999}" destId="{8B03FC89-701A-41AE-B30B-F5A7058914FC}" srcOrd="6" destOrd="0" parTransId="{968D9632-C141-4A22-A50E-DC321E1B4CE5}" sibTransId="{11BE6E03-87B6-4EDD-9A7A-28DCB51EBE61}"/>
    <dgm:cxn modelId="{C36946FC-61C3-4684-A1CA-DC6AEB0BAC09}" type="presOf" srcId="{58A3A2F9-65A8-4DE0-9FEB-ABF1E256A8DC}" destId="{9FD7D0E3-FBDC-4003-930E-80E3EBBE04A5}" srcOrd="0" destOrd="0" presId="urn:microsoft.com/office/officeart/2005/8/layout/hierarchy4"/>
    <dgm:cxn modelId="{FB649336-170D-4C8D-8671-E72EFCE31660}" srcId="{A4083B78-187F-474C-93B5-63956B933999}" destId="{5E47BAFE-B14B-4E1D-8CEC-3EE924A3F550}" srcOrd="4" destOrd="0" parTransId="{AF1A02D6-0AC5-494F-91F2-8CACB6E8936B}" sibTransId="{90F188EE-5429-4615-B1AF-B22CB618C6E5}"/>
    <dgm:cxn modelId="{D54357D0-5085-4736-B41D-6AA1A2467B55}" srcId="{A4083B78-187F-474C-93B5-63956B933999}" destId="{5A742BCB-02EC-4661-AAB4-1E6549F322EF}" srcOrd="5" destOrd="0" parTransId="{47112AC8-8535-4EA5-8805-81DA97191740}" sibTransId="{D481298C-5A3E-42D1-8127-77E1ABBD1E37}"/>
    <dgm:cxn modelId="{A8CD528A-D9D3-44AB-BFDB-5D2D2D42B7BC}" srcId="{A4083B78-187F-474C-93B5-63956B933999}" destId="{6B0AA436-45DB-41AD-85EC-BAA36040D04D}" srcOrd="2" destOrd="0" parTransId="{7AE05F60-A2DB-418A-87D5-C8F5187BBC73}" sibTransId="{5946479D-8B8B-401D-9C81-7B6718DFC65B}"/>
    <dgm:cxn modelId="{D08FA8A7-783F-49DB-89D2-3EB365243A6A}" srcId="{A4083B78-187F-474C-93B5-63956B933999}" destId="{4FFC13D0-E2E8-4C4E-9D60-9C09C5F9D3F8}" srcOrd="3" destOrd="0" parTransId="{EBE056D1-E962-4620-ACB4-6C6C6405AD27}" sibTransId="{FEFF14F5-C485-41B4-B241-C28C04E4E220}"/>
    <dgm:cxn modelId="{8E79665F-CBFD-4436-B53A-86949477F548}" type="presOf" srcId="{5A742BCB-02EC-4661-AAB4-1E6549F322EF}" destId="{5E8652A7-2077-46C0-90AC-C7D10736C30A}" srcOrd="0" destOrd="0" presId="urn:microsoft.com/office/officeart/2005/8/layout/hierarchy4"/>
    <dgm:cxn modelId="{5377E92F-9783-43F2-8946-203579E4C165}" type="presOf" srcId="{C220D58B-6E4B-46CC-A92A-BE1313258FD7}" destId="{B4A94A16-362A-4569-9A70-1BCA0F55C58B}" srcOrd="0" destOrd="0" presId="urn:microsoft.com/office/officeart/2005/8/layout/hierarchy4"/>
    <dgm:cxn modelId="{BF2E3141-7D1F-41C7-B4B2-5578495A4C87}" type="presOf" srcId="{A4083B78-187F-474C-93B5-63956B933999}" destId="{FEBAB405-059F-4371-A1E6-173DB8914151}" srcOrd="0" destOrd="0" presId="urn:microsoft.com/office/officeart/2005/8/layout/hierarchy4"/>
    <dgm:cxn modelId="{8B746D3E-070F-4269-8C7E-69CA567C7A10}" type="presOf" srcId="{4FFC13D0-E2E8-4C4E-9D60-9C09C5F9D3F8}" destId="{84488A80-F7E3-4A8E-A52D-6F3BD4A15349}" srcOrd="0" destOrd="0" presId="urn:microsoft.com/office/officeart/2005/8/layout/hierarchy4"/>
    <dgm:cxn modelId="{4B10791F-F220-4669-97DC-64112DF4A645}" type="presParOf" srcId="{47AED0D5-DA69-46F1-8936-960A5A966746}" destId="{1DB3E0F8-D80E-4F47-BB24-EB81790523BD}" srcOrd="0" destOrd="0" presId="urn:microsoft.com/office/officeart/2005/8/layout/hierarchy4"/>
    <dgm:cxn modelId="{F2255D27-B6D1-4555-AC6A-56A8CC2F785C}" type="presParOf" srcId="{1DB3E0F8-D80E-4F47-BB24-EB81790523BD}" destId="{FEBAB405-059F-4371-A1E6-173DB8914151}" srcOrd="0" destOrd="0" presId="urn:microsoft.com/office/officeart/2005/8/layout/hierarchy4"/>
    <dgm:cxn modelId="{00DB6066-E711-43D3-9019-01DC6BC0A123}" type="presParOf" srcId="{1DB3E0F8-D80E-4F47-BB24-EB81790523BD}" destId="{A126CE0D-A496-4040-97CB-97BE467B0A34}" srcOrd="1" destOrd="0" presId="urn:microsoft.com/office/officeart/2005/8/layout/hierarchy4"/>
    <dgm:cxn modelId="{FB9171EC-4F99-43DF-8FA6-F52CC4C5A171}" type="presParOf" srcId="{1DB3E0F8-D80E-4F47-BB24-EB81790523BD}" destId="{1EE597BF-142D-47C0-B63F-B42D76CCC07F}" srcOrd="2" destOrd="0" presId="urn:microsoft.com/office/officeart/2005/8/layout/hierarchy4"/>
    <dgm:cxn modelId="{AF691E99-DA15-4854-A4FC-4E5919277730}" type="presParOf" srcId="{1EE597BF-142D-47C0-B63F-B42D76CCC07F}" destId="{7198AAB5-FFDD-4A78-AFB1-F9981552A50F}" srcOrd="0" destOrd="0" presId="urn:microsoft.com/office/officeart/2005/8/layout/hierarchy4"/>
    <dgm:cxn modelId="{A641A162-94A9-4A3E-8DE6-1AEC4E76DAED}" type="presParOf" srcId="{7198AAB5-FFDD-4A78-AFB1-F9981552A50F}" destId="{E69E3369-1B81-4DB7-B505-2F23A9AAE539}" srcOrd="0" destOrd="0" presId="urn:microsoft.com/office/officeart/2005/8/layout/hierarchy4"/>
    <dgm:cxn modelId="{DB0395FB-E5F2-4995-950A-7EFB9926BD74}" type="presParOf" srcId="{7198AAB5-FFDD-4A78-AFB1-F9981552A50F}" destId="{FDD50752-3F49-47BF-BDE7-E5DCC605272B}" srcOrd="1" destOrd="0" presId="urn:microsoft.com/office/officeart/2005/8/layout/hierarchy4"/>
    <dgm:cxn modelId="{9A7E084F-5656-45E2-B449-9A29E1E0E486}" type="presParOf" srcId="{1EE597BF-142D-47C0-B63F-B42D76CCC07F}" destId="{532C0270-6C6A-401D-80C4-FABED89D7D95}" srcOrd="1" destOrd="0" presId="urn:microsoft.com/office/officeart/2005/8/layout/hierarchy4"/>
    <dgm:cxn modelId="{BF1C1594-C835-4710-A551-FD4156DAE46E}" type="presParOf" srcId="{1EE597BF-142D-47C0-B63F-B42D76CCC07F}" destId="{9CE16913-762C-4C08-984A-34E22049A3A6}" srcOrd="2" destOrd="0" presId="urn:microsoft.com/office/officeart/2005/8/layout/hierarchy4"/>
    <dgm:cxn modelId="{E61612CA-75E5-492E-9B54-61A02FBA18D9}" type="presParOf" srcId="{9CE16913-762C-4C08-984A-34E22049A3A6}" destId="{9FD7D0E3-FBDC-4003-930E-80E3EBBE04A5}" srcOrd="0" destOrd="0" presId="urn:microsoft.com/office/officeart/2005/8/layout/hierarchy4"/>
    <dgm:cxn modelId="{08F23A47-CB04-4AA4-9486-81F02D902BFA}" type="presParOf" srcId="{9CE16913-762C-4C08-984A-34E22049A3A6}" destId="{5300B88D-335D-4FF4-A90C-3E37F2C6C7F3}" srcOrd="1" destOrd="0" presId="urn:microsoft.com/office/officeart/2005/8/layout/hierarchy4"/>
    <dgm:cxn modelId="{719D9A13-147B-4AB0-A30C-86ACECE66125}" type="presParOf" srcId="{1EE597BF-142D-47C0-B63F-B42D76CCC07F}" destId="{AB133CE1-BAAD-4507-A0CF-A022A3730DD9}" srcOrd="3" destOrd="0" presId="urn:microsoft.com/office/officeart/2005/8/layout/hierarchy4"/>
    <dgm:cxn modelId="{9588057F-7BBD-4AFD-83B7-0E4252B8D5E0}" type="presParOf" srcId="{1EE597BF-142D-47C0-B63F-B42D76CCC07F}" destId="{7B04658A-E0A1-4FE1-8E55-E8B8349E1586}" srcOrd="4" destOrd="0" presId="urn:microsoft.com/office/officeart/2005/8/layout/hierarchy4"/>
    <dgm:cxn modelId="{A61E0B33-2396-479C-9038-2AAA9800C453}" type="presParOf" srcId="{7B04658A-E0A1-4FE1-8E55-E8B8349E1586}" destId="{09C027E1-17B9-4044-A997-BB51A5C8157D}" srcOrd="0" destOrd="0" presId="urn:microsoft.com/office/officeart/2005/8/layout/hierarchy4"/>
    <dgm:cxn modelId="{3538DBC8-760A-426B-AA5E-16D2381C9788}" type="presParOf" srcId="{7B04658A-E0A1-4FE1-8E55-E8B8349E1586}" destId="{2C44D361-5C1D-4B61-A55C-FD123A122B39}" srcOrd="1" destOrd="0" presId="urn:microsoft.com/office/officeart/2005/8/layout/hierarchy4"/>
    <dgm:cxn modelId="{6EE25FF1-9422-445D-B868-B350C1677C2B}" type="presParOf" srcId="{1EE597BF-142D-47C0-B63F-B42D76CCC07F}" destId="{D1204D27-DD3C-4D61-A08D-ADEE4BE298EA}" srcOrd="5" destOrd="0" presId="urn:microsoft.com/office/officeart/2005/8/layout/hierarchy4"/>
    <dgm:cxn modelId="{9A5043AD-21E0-4FA6-837F-295B522CD848}" type="presParOf" srcId="{1EE597BF-142D-47C0-B63F-B42D76CCC07F}" destId="{8A55E8D1-DED0-49C9-80E6-B90A4A10AB5D}" srcOrd="6" destOrd="0" presId="urn:microsoft.com/office/officeart/2005/8/layout/hierarchy4"/>
    <dgm:cxn modelId="{C0DCCB4A-9A8B-4977-80BF-CB1FA619A209}" type="presParOf" srcId="{8A55E8D1-DED0-49C9-80E6-B90A4A10AB5D}" destId="{84488A80-F7E3-4A8E-A52D-6F3BD4A15349}" srcOrd="0" destOrd="0" presId="urn:microsoft.com/office/officeart/2005/8/layout/hierarchy4"/>
    <dgm:cxn modelId="{85F2E034-D911-4C88-9D54-B399E4809255}" type="presParOf" srcId="{8A55E8D1-DED0-49C9-80E6-B90A4A10AB5D}" destId="{E756F1AF-BA05-4546-B610-77F7DBB1273F}" srcOrd="1" destOrd="0" presId="urn:microsoft.com/office/officeart/2005/8/layout/hierarchy4"/>
    <dgm:cxn modelId="{4D1E4E6A-D0EC-4777-AD04-363041334F52}" type="presParOf" srcId="{1EE597BF-142D-47C0-B63F-B42D76CCC07F}" destId="{6C09BF27-38CD-4546-819D-A4F9AB15B0CB}" srcOrd="7" destOrd="0" presId="urn:microsoft.com/office/officeart/2005/8/layout/hierarchy4"/>
    <dgm:cxn modelId="{6D9060C9-94D5-4456-B97C-E4183AB82EA1}" type="presParOf" srcId="{1EE597BF-142D-47C0-B63F-B42D76CCC07F}" destId="{2AEF2224-8D80-463A-B8B0-E7DF05589755}" srcOrd="8" destOrd="0" presId="urn:microsoft.com/office/officeart/2005/8/layout/hierarchy4"/>
    <dgm:cxn modelId="{860D5F86-8BAB-468A-9A92-41379D501D9D}" type="presParOf" srcId="{2AEF2224-8D80-463A-B8B0-E7DF05589755}" destId="{BF282CC9-DD25-4F17-82E6-9E27498BAFF4}" srcOrd="0" destOrd="0" presId="urn:microsoft.com/office/officeart/2005/8/layout/hierarchy4"/>
    <dgm:cxn modelId="{EB83FA4C-0C57-4026-927A-6164F80F9686}" type="presParOf" srcId="{2AEF2224-8D80-463A-B8B0-E7DF05589755}" destId="{6A3044D3-34BE-45E3-B3D5-300F39E7D902}" srcOrd="1" destOrd="0" presId="urn:microsoft.com/office/officeart/2005/8/layout/hierarchy4"/>
    <dgm:cxn modelId="{1E885D43-4A7F-4CB4-A9C4-445EB5B4E810}" type="presParOf" srcId="{1EE597BF-142D-47C0-B63F-B42D76CCC07F}" destId="{F8ABC1BC-0AFA-47A4-B845-E700270E0B16}" srcOrd="9" destOrd="0" presId="urn:microsoft.com/office/officeart/2005/8/layout/hierarchy4"/>
    <dgm:cxn modelId="{3AB190DC-288C-4326-972C-DB759F2CAD83}" type="presParOf" srcId="{1EE597BF-142D-47C0-B63F-B42D76CCC07F}" destId="{999C86F1-72BD-421A-AB0E-1C09EFD220EB}" srcOrd="10" destOrd="0" presId="urn:microsoft.com/office/officeart/2005/8/layout/hierarchy4"/>
    <dgm:cxn modelId="{1D93D49C-03C4-44EB-BBD3-D4BA843EA3DA}" type="presParOf" srcId="{999C86F1-72BD-421A-AB0E-1C09EFD220EB}" destId="{5E8652A7-2077-46C0-90AC-C7D10736C30A}" srcOrd="0" destOrd="0" presId="urn:microsoft.com/office/officeart/2005/8/layout/hierarchy4"/>
    <dgm:cxn modelId="{282951F6-31F0-4F70-858E-4143C91EADD0}" type="presParOf" srcId="{999C86F1-72BD-421A-AB0E-1C09EFD220EB}" destId="{33E3C214-041B-49A5-B0A3-44DF70E31192}" srcOrd="1" destOrd="0" presId="urn:microsoft.com/office/officeart/2005/8/layout/hierarchy4"/>
    <dgm:cxn modelId="{2EA785A1-EB67-457E-AFA6-AE6B1FEF99B3}" type="presParOf" srcId="{1EE597BF-142D-47C0-B63F-B42D76CCC07F}" destId="{52ED7646-8A0F-4E2B-9E49-899628D5273C}" srcOrd="11" destOrd="0" presId="urn:microsoft.com/office/officeart/2005/8/layout/hierarchy4"/>
    <dgm:cxn modelId="{9189E4A9-2BD2-4B71-BDBD-139C06022D18}" type="presParOf" srcId="{1EE597BF-142D-47C0-B63F-B42D76CCC07F}" destId="{14A2A797-338A-4833-9BA1-BE08A30E715F}" srcOrd="12" destOrd="0" presId="urn:microsoft.com/office/officeart/2005/8/layout/hierarchy4"/>
    <dgm:cxn modelId="{E31B7358-8696-4E63-932D-20ABF6237D1E}" type="presParOf" srcId="{14A2A797-338A-4833-9BA1-BE08A30E715F}" destId="{594A8A8B-2875-48A6-BD52-E1535834D814}" srcOrd="0" destOrd="0" presId="urn:microsoft.com/office/officeart/2005/8/layout/hierarchy4"/>
    <dgm:cxn modelId="{C7858433-FEE9-41BA-A5CB-B3967EA58128}" type="presParOf" srcId="{14A2A797-338A-4833-9BA1-BE08A30E715F}" destId="{EE4FE1A4-F876-4B1C-B227-E53426D74FA9}" srcOrd="1" destOrd="0" presId="urn:microsoft.com/office/officeart/2005/8/layout/hierarchy4"/>
    <dgm:cxn modelId="{0EB7A502-9E25-4352-A5BE-D0A5CC235BE1}" type="presParOf" srcId="{1EE597BF-142D-47C0-B63F-B42D76CCC07F}" destId="{6319AE8D-71EC-4420-A5AE-CCA1ADDAFA59}" srcOrd="13" destOrd="0" presId="urn:microsoft.com/office/officeart/2005/8/layout/hierarchy4"/>
    <dgm:cxn modelId="{FE095D14-882A-4AF6-AC88-E764AA7D9ED4}" type="presParOf" srcId="{1EE597BF-142D-47C0-B63F-B42D76CCC07F}" destId="{486C5424-91FB-4898-BE6E-C3A5C336E2C8}" srcOrd="14" destOrd="0" presId="urn:microsoft.com/office/officeart/2005/8/layout/hierarchy4"/>
    <dgm:cxn modelId="{AC21BAD4-438D-4FD9-B870-413D821EF1EA}" type="presParOf" srcId="{486C5424-91FB-4898-BE6E-C3A5C336E2C8}" destId="{B4A94A16-362A-4569-9A70-1BCA0F55C58B}" srcOrd="0" destOrd="0" presId="urn:microsoft.com/office/officeart/2005/8/layout/hierarchy4"/>
    <dgm:cxn modelId="{D44E9C7C-9789-41C8-8E68-A76A4D499C44}" type="presParOf" srcId="{486C5424-91FB-4898-BE6E-C3A5C336E2C8}" destId="{A50B56B7-B36A-44FB-B1FE-173C2843D3E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CA6E16-EA1F-403C-A4FD-CCD64D26DE5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9EF0BF9-98A4-447E-A774-C1EADC01A7C2}">
      <dgm:prSet phldrT="[Текст]" custT="1"/>
      <dgm:spPr/>
      <dgm:t>
        <a:bodyPr/>
        <a:lstStyle/>
        <a:p>
          <a:r>
            <a:rPr lang="ru-RU" sz="2800" baseline="0" dirty="0" smtClean="0"/>
            <a:t>Школьное насилие</a:t>
          </a:r>
          <a:endParaRPr lang="ru-RU" sz="2800" baseline="0" dirty="0"/>
        </a:p>
      </dgm:t>
    </dgm:pt>
    <dgm:pt modelId="{0B94E430-81AF-4B4C-B6AA-8EB2D105C0D2}" type="parTrans" cxnId="{038948DF-D044-44AB-8EDE-06AD356B8CC5}">
      <dgm:prSet/>
      <dgm:spPr/>
      <dgm:t>
        <a:bodyPr/>
        <a:lstStyle/>
        <a:p>
          <a:endParaRPr lang="ru-RU"/>
        </a:p>
      </dgm:t>
    </dgm:pt>
    <dgm:pt modelId="{7F8F16DA-8316-471C-8E51-30B668B924BD}" type="sibTrans" cxnId="{038948DF-D044-44AB-8EDE-06AD356B8CC5}">
      <dgm:prSet/>
      <dgm:spPr/>
      <dgm:t>
        <a:bodyPr/>
        <a:lstStyle/>
        <a:p>
          <a:endParaRPr lang="ru-RU"/>
        </a:p>
      </dgm:t>
    </dgm:pt>
    <dgm:pt modelId="{CE2DC010-5C5A-474A-874A-B743663D5335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i="1" dirty="0" smtClean="0">
            <a:solidFill>
              <a:schemeClr val="bg1"/>
            </a:solidFill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dirty="0" smtClean="0">
              <a:solidFill>
                <a:schemeClr val="bg1"/>
              </a:solidFill>
            </a:rPr>
            <a:t>Форма - Эмоциональное насилие вызывает у жертвы эмоциональное напряжение, унижает его и снижает его самооценку</a:t>
          </a:r>
        </a:p>
        <a:p>
          <a:pPr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7BE0DEA4-CCC6-4A50-B140-71661352282F}" type="parTrans" cxnId="{1CF57BED-DDDC-4632-90C6-BFB65B597FF7}">
      <dgm:prSet/>
      <dgm:spPr/>
      <dgm:t>
        <a:bodyPr/>
        <a:lstStyle/>
        <a:p>
          <a:endParaRPr lang="ru-RU"/>
        </a:p>
      </dgm:t>
    </dgm:pt>
    <dgm:pt modelId="{C96BAFF5-2029-48C4-BF7C-F5E9375C4C15}" type="sibTrans" cxnId="{1CF57BED-DDDC-4632-90C6-BFB65B597FF7}">
      <dgm:prSet/>
      <dgm:spPr/>
      <dgm:t>
        <a:bodyPr/>
        <a:lstStyle/>
        <a:p>
          <a:endParaRPr lang="ru-RU"/>
        </a:p>
      </dgm:t>
    </dgm:pt>
    <dgm:pt modelId="{E9513ACF-C0AB-426F-B65F-261C270EEF32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dirty="0" smtClean="0"/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dirty="0" smtClean="0"/>
            <a:t>Форма-Под </a:t>
          </a:r>
          <a:r>
            <a:rPr lang="ru-RU" sz="1800" b="1" i="1" dirty="0" smtClean="0"/>
            <a:t>физическим насилием подразумевают применение физической силы по отношению к ученику, соученику, в результате чего возможно нанесение физической травмы. </a:t>
          </a:r>
        </a:p>
        <a:p>
          <a:pPr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dirty="0"/>
        </a:p>
      </dgm:t>
    </dgm:pt>
    <dgm:pt modelId="{75B2C8EA-BA80-427D-B89B-9FDC36024B4F}" type="parTrans" cxnId="{2391B6B5-97C2-4AAF-8E87-9EC538B59A5E}">
      <dgm:prSet/>
      <dgm:spPr/>
      <dgm:t>
        <a:bodyPr/>
        <a:lstStyle/>
        <a:p>
          <a:endParaRPr lang="ru-RU"/>
        </a:p>
      </dgm:t>
    </dgm:pt>
    <dgm:pt modelId="{04DB3A44-3EDE-4FCA-A6B9-D664D511CE37}" type="sibTrans" cxnId="{2391B6B5-97C2-4AAF-8E87-9EC538B59A5E}">
      <dgm:prSet/>
      <dgm:spPr/>
      <dgm:t>
        <a:bodyPr/>
        <a:lstStyle/>
        <a:p>
          <a:endParaRPr lang="ru-RU"/>
        </a:p>
      </dgm:t>
    </dgm:pt>
    <dgm:pt modelId="{DF9A8F07-400C-48BF-A964-27FC28BF35F2}">
      <dgm:prSet custT="1"/>
      <dgm:spPr/>
      <dgm:t>
        <a:bodyPr/>
        <a:lstStyle/>
        <a:p>
          <a:r>
            <a:rPr lang="ru-RU" sz="1800" b="1" dirty="0" smtClean="0">
              <a:solidFill>
                <a:schemeClr val="bg1"/>
              </a:solidFill>
            </a:rPr>
            <a:t>• насмешки, присвоение кличек, бесконечные замечания, необъективные оценки, высмеивание, унижение в присутствии других детей и пр.; </a:t>
          </a:r>
        </a:p>
      </dgm:t>
    </dgm:pt>
    <dgm:pt modelId="{7F57E5A5-6D87-47B7-B145-F2EEBA60CE4A}" type="parTrans" cxnId="{39F18429-849C-43A1-A768-6B4547CEA829}">
      <dgm:prSet/>
      <dgm:spPr/>
      <dgm:t>
        <a:bodyPr/>
        <a:lstStyle/>
        <a:p>
          <a:endParaRPr lang="ru-RU"/>
        </a:p>
      </dgm:t>
    </dgm:pt>
    <dgm:pt modelId="{8D8DB80D-8EEE-4D3D-851A-72CA7D616581}" type="sibTrans" cxnId="{39F18429-849C-43A1-A768-6B4547CEA829}">
      <dgm:prSet/>
      <dgm:spPr/>
      <dgm:t>
        <a:bodyPr/>
        <a:lstStyle/>
        <a:p>
          <a:endParaRPr lang="ru-RU"/>
        </a:p>
      </dgm:t>
    </dgm:pt>
    <dgm:pt modelId="{64D4767D-05CB-4E8C-AED2-2D615614D201}">
      <dgm:prSet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Типы - • отторжение, изоляция, отказ от общения с жертвой (с ребенком отказываются играть, заниматься, не хотят с ним сидеть за одной партой, не приглашают на дни рождения и т. д.). </a:t>
          </a:r>
        </a:p>
      </dgm:t>
    </dgm:pt>
    <dgm:pt modelId="{88CCCEB2-B79F-4A22-9B0D-7ED12FA9B690}" type="parTrans" cxnId="{2F54D559-7956-4B2A-B4D3-BC95AE06BC27}">
      <dgm:prSet/>
      <dgm:spPr/>
      <dgm:t>
        <a:bodyPr/>
        <a:lstStyle/>
        <a:p>
          <a:endParaRPr lang="ru-RU"/>
        </a:p>
      </dgm:t>
    </dgm:pt>
    <dgm:pt modelId="{A544C2B5-4DC0-4A0E-A3BA-E4F794B82BF3}" type="sibTrans" cxnId="{2F54D559-7956-4B2A-B4D3-BC95AE06BC27}">
      <dgm:prSet/>
      <dgm:spPr/>
      <dgm:t>
        <a:bodyPr/>
        <a:lstStyle/>
        <a:p>
          <a:endParaRPr lang="ru-RU"/>
        </a:p>
      </dgm:t>
    </dgm:pt>
    <dgm:pt modelId="{6698F548-FE8E-453F-B23E-865FCC206B13}">
      <dgm:prSet/>
      <dgm:spPr/>
      <dgm:t>
        <a:bodyPr/>
        <a:lstStyle/>
        <a:p>
          <a:r>
            <a:rPr lang="ru-RU" b="1" dirty="0" smtClean="0">
              <a:solidFill>
                <a:schemeClr val="bg1"/>
              </a:solidFill>
            </a:rPr>
            <a:t>К физическому насилию относятся избиение, нанесение удара, шлепки, подзатыльники, порча и отнятие вещей и </a:t>
          </a:r>
          <a:r>
            <a:rPr lang="ru-RU" b="1" dirty="0" err="1" smtClean="0">
              <a:solidFill>
                <a:schemeClr val="bg1"/>
              </a:solidFill>
            </a:rPr>
            <a:t>др</a:t>
          </a:r>
          <a:endParaRPr lang="ru-RU" b="1" dirty="0">
            <a:solidFill>
              <a:schemeClr val="bg1"/>
            </a:solidFill>
          </a:endParaRPr>
        </a:p>
      </dgm:t>
    </dgm:pt>
    <dgm:pt modelId="{C123BF24-552C-401C-AF60-12A8F0FF2853}" type="parTrans" cxnId="{EFE2504E-6DB5-4817-9142-D5A8C10A50BC}">
      <dgm:prSet/>
      <dgm:spPr/>
      <dgm:t>
        <a:bodyPr/>
        <a:lstStyle/>
        <a:p>
          <a:endParaRPr lang="ru-RU"/>
        </a:p>
      </dgm:t>
    </dgm:pt>
    <dgm:pt modelId="{3D489E05-19C7-42D9-9048-D50FB4FBD1B5}" type="sibTrans" cxnId="{EFE2504E-6DB5-4817-9142-D5A8C10A50BC}">
      <dgm:prSet/>
      <dgm:spPr/>
      <dgm:t>
        <a:bodyPr/>
        <a:lstStyle/>
        <a:p>
          <a:endParaRPr lang="ru-RU"/>
        </a:p>
      </dgm:t>
    </dgm:pt>
    <dgm:pt modelId="{B018CD5E-141E-48A8-BA83-6B5BD8B34CFA}" type="pres">
      <dgm:prSet presAssocID="{A9CA6E16-EA1F-403C-A4FD-CCD64D26DE5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6917FBA-9173-4307-9467-269E6ADFD2E1}" type="pres">
      <dgm:prSet presAssocID="{E9EF0BF9-98A4-447E-A774-C1EADC01A7C2}" presName="hierRoot1" presStyleCnt="0">
        <dgm:presLayoutVars>
          <dgm:hierBranch val="init"/>
        </dgm:presLayoutVars>
      </dgm:prSet>
      <dgm:spPr/>
    </dgm:pt>
    <dgm:pt modelId="{89CE71AA-925C-4853-9F0B-981821C2CAA1}" type="pres">
      <dgm:prSet presAssocID="{E9EF0BF9-98A4-447E-A774-C1EADC01A7C2}" presName="rootComposite1" presStyleCnt="0"/>
      <dgm:spPr/>
    </dgm:pt>
    <dgm:pt modelId="{2D969BFD-1BF2-4A48-A72D-63C67BC70098}" type="pres">
      <dgm:prSet presAssocID="{E9EF0BF9-98A4-447E-A774-C1EADC01A7C2}" presName="rootText1" presStyleLbl="node0" presStyleIdx="0" presStyleCnt="1" custScaleX="343108" custScaleY="69467" custLinFactNeighborX="1194" custLinFactNeighborY="32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8C43C47-1052-40CB-8FDC-DF3D9546A6C1}" type="pres">
      <dgm:prSet presAssocID="{E9EF0BF9-98A4-447E-A774-C1EADC01A7C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EA5088F0-0697-4340-A9DC-24FCB412E085}" type="pres">
      <dgm:prSet presAssocID="{E9EF0BF9-98A4-447E-A774-C1EADC01A7C2}" presName="hierChild2" presStyleCnt="0"/>
      <dgm:spPr/>
    </dgm:pt>
    <dgm:pt modelId="{2D135284-5BB3-4B09-9F7B-6A3381D83931}" type="pres">
      <dgm:prSet presAssocID="{7BE0DEA4-CCC6-4A50-B140-71661352282F}" presName="Name37" presStyleLbl="parChTrans1D2" presStyleIdx="0" presStyleCnt="2"/>
      <dgm:spPr/>
      <dgm:t>
        <a:bodyPr/>
        <a:lstStyle/>
        <a:p>
          <a:endParaRPr lang="ru-RU"/>
        </a:p>
      </dgm:t>
    </dgm:pt>
    <dgm:pt modelId="{2D4F25D3-BC63-49F5-9CA1-E6747E77446A}" type="pres">
      <dgm:prSet presAssocID="{CE2DC010-5C5A-474A-874A-B743663D5335}" presName="hierRoot2" presStyleCnt="0">
        <dgm:presLayoutVars>
          <dgm:hierBranch val="init"/>
        </dgm:presLayoutVars>
      </dgm:prSet>
      <dgm:spPr/>
    </dgm:pt>
    <dgm:pt modelId="{740EF602-1895-4C00-822C-6713E954E2AD}" type="pres">
      <dgm:prSet presAssocID="{CE2DC010-5C5A-474A-874A-B743663D5335}" presName="rootComposite" presStyleCnt="0"/>
      <dgm:spPr/>
    </dgm:pt>
    <dgm:pt modelId="{3A12155E-E8A6-4A56-AF5D-D027B2634678}" type="pres">
      <dgm:prSet presAssocID="{CE2DC010-5C5A-474A-874A-B743663D5335}" presName="rootText" presStyleLbl="node2" presStyleIdx="0" presStyleCnt="2" custScaleX="405903" custScaleY="229590" custLinFactNeighborX="-315" custLinFactNeighborY="-49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0B6C2E3-A2AA-4A0C-93A8-07951A1290F2}" type="pres">
      <dgm:prSet presAssocID="{CE2DC010-5C5A-474A-874A-B743663D5335}" presName="rootConnector" presStyleLbl="node2" presStyleIdx="0" presStyleCnt="2"/>
      <dgm:spPr/>
      <dgm:t>
        <a:bodyPr/>
        <a:lstStyle/>
        <a:p>
          <a:endParaRPr lang="ru-RU"/>
        </a:p>
      </dgm:t>
    </dgm:pt>
    <dgm:pt modelId="{4E4B8DE6-0F3A-4AC9-A22D-7E75CAC3709E}" type="pres">
      <dgm:prSet presAssocID="{CE2DC010-5C5A-474A-874A-B743663D5335}" presName="hierChild4" presStyleCnt="0"/>
      <dgm:spPr/>
    </dgm:pt>
    <dgm:pt modelId="{2FF37A87-FFFF-4BDB-B1CC-89EF445AE41F}" type="pres">
      <dgm:prSet presAssocID="{88CCCEB2-B79F-4A22-9B0D-7ED12FA9B690}" presName="Name37" presStyleLbl="parChTrans1D3" presStyleIdx="0" presStyleCnt="3"/>
      <dgm:spPr/>
      <dgm:t>
        <a:bodyPr/>
        <a:lstStyle/>
        <a:p>
          <a:endParaRPr lang="ru-RU"/>
        </a:p>
      </dgm:t>
    </dgm:pt>
    <dgm:pt modelId="{65D6A515-954F-4436-9AB3-367D59EACFB0}" type="pres">
      <dgm:prSet presAssocID="{64D4767D-05CB-4E8C-AED2-2D615614D201}" presName="hierRoot2" presStyleCnt="0">
        <dgm:presLayoutVars>
          <dgm:hierBranch val="init"/>
        </dgm:presLayoutVars>
      </dgm:prSet>
      <dgm:spPr/>
    </dgm:pt>
    <dgm:pt modelId="{C1384A75-A315-4F53-B494-5052BC3372EA}" type="pres">
      <dgm:prSet presAssocID="{64D4767D-05CB-4E8C-AED2-2D615614D201}" presName="rootComposite" presStyleCnt="0"/>
      <dgm:spPr/>
    </dgm:pt>
    <dgm:pt modelId="{4E30F5B6-4AB8-4BCE-9897-0439B7A2F489}" type="pres">
      <dgm:prSet presAssocID="{64D4767D-05CB-4E8C-AED2-2D615614D201}" presName="rootText" presStyleLbl="node3" presStyleIdx="0" presStyleCnt="3" custScaleX="344367" custScaleY="27866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E0183EC-BB0A-4551-B20F-1EB40563498A}" type="pres">
      <dgm:prSet presAssocID="{64D4767D-05CB-4E8C-AED2-2D615614D201}" presName="rootConnector" presStyleLbl="node3" presStyleIdx="0" presStyleCnt="3"/>
      <dgm:spPr/>
      <dgm:t>
        <a:bodyPr/>
        <a:lstStyle/>
        <a:p>
          <a:endParaRPr lang="ru-RU"/>
        </a:p>
      </dgm:t>
    </dgm:pt>
    <dgm:pt modelId="{16488455-C8BE-49F3-A882-26B643CA46AE}" type="pres">
      <dgm:prSet presAssocID="{64D4767D-05CB-4E8C-AED2-2D615614D201}" presName="hierChild4" presStyleCnt="0"/>
      <dgm:spPr/>
    </dgm:pt>
    <dgm:pt modelId="{4EFEF2B6-27A3-4CB7-83CC-E403210B57AC}" type="pres">
      <dgm:prSet presAssocID="{64D4767D-05CB-4E8C-AED2-2D615614D201}" presName="hierChild5" presStyleCnt="0"/>
      <dgm:spPr/>
    </dgm:pt>
    <dgm:pt modelId="{B01B05FC-FA60-4879-BCC2-EBC1FB48CFBF}" type="pres">
      <dgm:prSet presAssocID="{7F57E5A5-6D87-47B7-B145-F2EEBA60CE4A}" presName="Name37" presStyleLbl="parChTrans1D3" presStyleIdx="1" presStyleCnt="3"/>
      <dgm:spPr/>
      <dgm:t>
        <a:bodyPr/>
        <a:lstStyle/>
        <a:p>
          <a:endParaRPr lang="ru-RU"/>
        </a:p>
      </dgm:t>
    </dgm:pt>
    <dgm:pt modelId="{C2BF6974-2AF0-479C-9902-68269409438A}" type="pres">
      <dgm:prSet presAssocID="{DF9A8F07-400C-48BF-A964-27FC28BF35F2}" presName="hierRoot2" presStyleCnt="0">
        <dgm:presLayoutVars>
          <dgm:hierBranch val="init"/>
        </dgm:presLayoutVars>
      </dgm:prSet>
      <dgm:spPr/>
    </dgm:pt>
    <dgm:pt modelId="{2C357D72-66C9-4EBF-AD4B-1A18F4779D8C}" type="pres">
      <dgm:prSet presAssocID="{DF9A8F07-400C-48BF-A964-27FC28BF35F2}" presName="rootComposite" presStyleCnt="0"/>
      <dgm:spPr/>
    </dgm:pt>
    <dgm:pt modelId="{DF266C5F-73C6-489E-BF60-257EB4F8F0D2}" type="pres">
      <dgm:prSet presAssocID="{DF9A8F07-400C-48BF-A964-27FC28BF35F2}" presName="rootText" presStyleLbl="node3" presStyleIdx="1" presStyleCnt="3" custScaleX="277311" custScaleY="30555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410FF86-C5EC-4BDD-A37C-28AC750D308A}" type="pres">
      <dgm:prSet presAssocID="{DF9A8F07-400C-48BF-A964-27FC28BF35F2}" presName="rootConnector" presStyleLbl="node3" presStyleIdx="1" presStyleCnt="3"/>
      <dgm:spPr/>
      <dgm:t>
        <a:bodyPr/>
        <a:lstStyle/>
        <a:p>
          <a:endParaRPr lang="ru-RU"/>
        </a:p>
      </dgm:t>
    </dgm:pt>
    <dgm:pt modelId="{24F84CA1-E157-4CB0-8916-5EB3E43C8083}" type="pres">
      <dgm:prSet presAssocID="{DF9A8F07-400C-48BF-A964-27FC28BF35F2}" presName="hierChild4" presStyleCnt="0"/>
      <dgm:spPr/>
    </dgm:pt>
    <dgm:pt modelId="{9DAFC178-49B2-43A4-A695-BC72A981DA48}" type="pres">
      <dgm:prSet presAssocID="{DF9A8F07-400C-48BF-A964-27FC28BF35F2}" presName="hierChild5" presStyleCnt="0"/>
      <dgm:spPr/>
    </dgm:pt>
    <dgm:pt modelId="{1A8D8FD8-32C4-43B2-8742-05BEF16975F7}" type="pres">
      <dgm:prSet presAssocID="{CE2DC010-5C5A-474A-874A-B743663D5335}" presName="hierChild5" presStyleCnt="0"/>
      <dgm:spPr/>
    </dgm:pt>
    <dgm:pt modelId="{89839576-4EBA-4020-9537-9846E770B99A}" type="pres">
      <dgm:prSet presAssocID="{75B2C8EA-BA80-427D-B89B-9FDC36024B4F}" presName="Name37" presStyleLbl="parChTrans1D2" presStyleIdx="1" presStyleCnt="2"/>
      <dgm:spPr/>
      <dgm:t>
        <a:bodyPr/>
        <a:lstStyle/>
        <a:p>
          <a:endParaRPr lang="ru-RU"/>
        </a:p>
      </dgm:t>
    </dgm:pt>
    <dgm:pt modelId="{5939F87C-FE9F-49E2-B9E0-C45249CAA24E}" type="pres">
      <dgm:prSet presAssocID="{E9513ACF-C0AB-426F-B65F-261C270EEF32}" presName="hierRoot2" presStyleCnt="0">
        <dgm:presLayoutVars>
          <dgm:hierBranch val="init"/>
        </dgm:presLayoutVars>
      </dgm:prSet>
      <dgm:spPr/>
    </dgm:pt>
    <dgm:pt modelId="{F2239CEF-DCEF-4797-9FC7-7E41FC3AF1A2}" type="pres">
      <dgm:prSet presAssocID="{E9513ACF-C0AB-426F-B65F-261C270EEF32}" presName="rootComposite" presStyleCnt="0"/>
      <dgm:spPr/>
    </dgm:pt>
    <dgm:pt modelId="{C068D932-2231-46C9-A648-4DD5368BF460}" type="pres">
      <dgm:prSet presAssocID="{E9513ACF-C0AB-426F-B65F-261C270EEF32}" presName="rootText" presStyleLbl="node2" presStyleIdx="1" presStyleCnt="2" custScaleX="361107" custScaleY="333193" custLinFactNeighborX="-5574" custLinFactNeighborY="576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5347999-5DC7-439B-A15D-C6FB755E48CC}" type="pres">
      <dgm:prSet presAssocID="{E9513ACF-C0AB-426F-B65F-261C270EEF32}" presName="rootConnector" presStyleLbl="node2" presStyleIdx="1" presStyleCnt="2"/>
      <dgm:spPr/>
      <dgm:t>
        <a:bodyPr/>
        <a:lstStyle/>
        <a:p>
          <a:endParaRPr lang="ru-RU"/>
        </a:p>
      </dgm:t>
    </dgm:pt>
    <dgm:pt modelId="{DB48A8C3-9E7C-451F-96F7-E166A32BE9E9}" type="pres">
      <dgm:prSet presAssocID="{E9513ACF-C0AB-426F-B65F-261C270EEF32}" presName="hierChild4" presStyleCnt="0"/>
      <dgm:spPr/>
    </dgm:pt>
    <dgm:pt modelId="{FC63E64A-A8A1-4F43-92B6-F2FFF32D3AD9}" type="pres">
      <dgm:prSet presAssocID="{C123BF24-552C-401C-AF60-12A8F0FF2853}" presName="Name37" presStyleLbl="parChTrans1D3" presStyleIdx="2" presStyleCnt="3"/>
      <dgm:spPr/>
      <dgm:t>
        <a:bodyPr/>
        <a:lstStyle/>
        <a:p>
          <a:endParaRPr lang="ru-RU"/>
        </a:p>
      </dgm:t>
    </dgm:pt>
    <dgm:pt modelId="{C05C58EE-1C75-4C60-B926-4209D1E39F90}" type="pres">
      <dgm:prSet presAssocID="{6698F548-FE8E-453F-B23E-865FCC206B13}" presName="hierRoot2" presStyleCnt="0">
        <dgm:presLayoutVars>
          <dgm:hierBranch val="init"/>
        </dgm:presLayoutVars>
      </dgm:prSet>
      <dgm:spPr/>
    </dgm:pt>
    <dgm:pt modelId="{221BA31C-2D35-459C-9372-A1C55ECEC3A9}" type="pres">
      <dgm:prSet presAssocID="{6698F548-FE8E-453F-B23E-865FCC206B13}" presName="rootComposite" presStyleCnt="0"/>
      <dgm:spPr/>
    </dgm:pt>
    <dgm:pt modelId="{5B6EE69B-B38E-42B7-B51F-D5D99378788F}" type="pres">
      <dgm:prSet presAssocID="{6698F548-FE8E-453F-B23E-865FCC206B13}" presName="rootText" presStyleLbl="node3" presStyleIdx="2" presStyleCnt="3" custScaleX="263046" custScaleY="38230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BC2235E-1697-4D45-9DFA-1B84EA6D9272}" type="pres">
      <dgm:prSet presAssocID="{6698F548-FE8E-453F-B23E-865FCC206B13}" presName="rootConnector" presStyleLbl="node3" presStyleIdx="2" presStyleCnt="3"/>
      <dgm:spPr/>
      <dgm:t>
        <a:bodyPr/>
        <a:lstStyle/>
        <a:p>
          <a:endParaRPr lang="ru-RU"/>
        </a:p>
      </dgm:t>
    </dgm:pt>
    <dgm:pt modelId="{239D6572-9061-4FAB-9595-B7FD4E86F135}" type="pres">
      <dgm:prSet presAssocID="{6698F548-FE8E-453F-B23E-865FCC206B13}" presName="hierChild4" presStyleCnt="0"/>
      <dgm:spPr/>
    </dgm:pt>
    <dgm:pt modelId="{293CA678-74C8-4C6C-A6D2-054C3CCB130F}" type="pres">
      <dgm:prSet presAssocID="{6698F548-FE8E-453F-B23E-865FCC206B13}" presName="hierChild5" presStyleCnt="0"/>
      <dgm:spPr/>
    </dgm:pt>
    <dgm:pt modelId="{A56F8CE7-0828-4156-AA5D-8C98C9BF7462}" type="pres">
      <dgm:prSet presAssocID="{E9513ACF-C0AB-426F-B65F-261C270EEF32}" presName="hierChild5" presStyleCnt="0"/>
      <dgm:spPr/>
    </dgm:pt>
    <dgm:pt modelId="{B17A22F8-09A1-4512-961B-8E8DA101B5A8}" type="pres">
      <dgm:prSet presAssocID="{E9EF0BF9-98A4-447E-A774-C1EADC01A7C2}" presName="hierChild3" presStyleCnt="0"/>
      <dgm:spPr/>
    </dgm:pt>
  </dgm:ptLst>
  <dgm:cxnLst>
    <dgm:cxn modelId="{9E012707-B280-45C9-8DDB-079EA240C4BB}" type="presOf" srcId="{E9EF0BF9-98A4-447E-A774-C1EADC01A7C2}" destId="{2D969BFD-1BF2-4A48-A72D-63C67BC70098}" srcOrd="0" destOrd="0" presId="urn:microsoft.com/office/officeart/2005/8/layout/orgChart1"/>
    <dgm:cxn modelId="{4B06B16C-2A12-4C84-BD7C-CC98A00A7B02}" type="presOf" srcId="{C123BF24-552C-401C-AF60-12A8F0FF2853}" destId="{FC63E64A-A8A1-4F43-92B6-F2FFF32D3AD9}" srcOrd="0" destOrd="0" presId="urn:microsoft.com/office/officeart/2005/8/layout/orgChart1"/>
    <dgm:cxn modelId="{F0BEE568-8346-4342-B864-BD4197F0FB3A}" type="presOf" srcId="{E9EF0BF9-98A4-447E-A774-C1EADC01A7C2}" destId="{48C43C47-1052-40CB-8FDC-DF3D9546A6C1}" srcOrd="1" destOrd="0" presId="urn:microsoft.com/office/officeart/2005/8/layout/orgChart1"/>
    <dgm:cxn modelId="{A5B8E124-B8A7-42A3-A757-9DE0CB35FE6A}" type="presOf" srcId="{64D4767D-05CB-4E8C-AED2-2D615614D201}" destId="{4E30F5B6-4AB8-4BCE-9897-0439B7A2F489}" srcOrd="0" destOrd="0" presId="urn:microsoft.com/office/officeart/2005/8/layout/orgChart1"/>
    <dgm:cxn modelId="{6EEFD0C4-08C5-44B6-BA5A-A524691AE5B7}" type="presOf" srcId="{7BE0DEA4-CCC6-4A50-B140-71661352282F}" destId="{2D135284-5BB3-4B09-9F7B-6A3381D83931}" srcOrd="0" destOrd="0" presId="urn:microsoft.com/office/officeart/2005/8/layout/orgChart1"/>
    <dgm:cxn modelId="{1CF57BED-DDDC-4632-90C6-BFB65B597FF7}" srcId="{E9EF0BF9-98A4-447E-A774-C1EADC01A7C2}" destId="{CE2DC010-5C5A-474A-874A-B743663D5335}" srcOrd="0" destOrd="0" parTransId="{7BE0DEA4-CCC6-4A50-B140-71661352282F}" sibTransId="{C96BAFF5-2029-48C4-BF7C-F5E9375C4C15}"/>
    <dgm:cxn modelId="{A0532881-BC99-409B-876F-81C51EAE92B7}" type="presOf" srcId="{DF9A8F07-400C-48BF-A964-27FC28BF35F2}" destId="{DF266C5F-73C6-489E-BF60-257EB4F8F0D2}" srcOrd="0" destOrd="0" presId="urn:microsoft.com/office/officeart/2005/8/layout/orgChart1"/>
    <dgm:cxn modelId="{2A2A0932-4A6F-4A27-AFB8-0B9240098AD7}" type="presOf" srcId="{CE2DC010-5C5A-474A-874A-B743663D5335}" destId="{3A12155E-E8A6-4A56-AF5D-D027B2634678}" srcOrd="0" destOrd="0" presId="urn:microsoft.com/office/officeart/2005/8/layout/orgChart1"/>
    <dgm:cxn modelId="{63242B01-C21B-4A97-86D1-7BC8AFF81BB6}" type="presOf" srcId="{CE2DC010-5C5A-474A-874A-B743663D5335}" destId="{A0B6C2E3-A2AA-4A0C-93A8-07951A1290F2}" srcOrd="1" destOrd="0" presId="urn:microsoft.com/office/officeart/2005/8/layout/orgChart1"/>
    <dgm:cxn modelId="{E4F4E2BE-9E5B-44F3-AFC4-46005B8A97A5}" type="presOf" srcId="{75B2C8EA-BA80-427D-B89B-9FDC36024B4F}" destId="{89839576-4EBA-4020-9537-9846E770B99A}" srcOrd="0" destOrd="0" presId="urn:microsoft.com/office/officeart/2005/8/layout/orgChart1"/>
    <dgm:cxn modelId="{8294982E-08B6-4D10-AD51-95BE72D371EC}" type="presOf" srcId="{E9513ACF-C0AB-426F-B65F-261C270EEF32}" destId="{85347999-5DC7-439B-A15D-C6FB755E48CC}" srcOrd="1" destOrd="0" presId="urn:microsoft.com/office/officeart/2005/8/layout/orgChart1"/>
    <dgm:cxn modelId="{39F18429-849C-43A1-A768-6B4547CEA829}" srcId="{CE2DC010-5C5A-474A-874A-B743663D5335}" destId="{DF9A8F07-400C-48BF-A964-27FC28BF35F2}" srcOrd="1" destOrd="0" parTransId="{7F57E5A5-6D87-47B7-B145-F2EEBA60CE4A}" sibTransId="{8D8DB80D-8EEE-4D3D-851A-72CA7D616581}"/>
    <dgm:cxn modelId="{2391B6B5-97C2-4AAF-8E87-9EC538B59A5E}" srcId="{E9EF0BF9-98A4-447E-A774-C1EADC01A7C2}" destId="{E9513ACF-C0AB-426F-B65F-261C270EEF32}" srcOrd="1" destOrd="0" parTransId="{75B2C8EA-BA80-427D-B89B-9FDC36024B4F}" sibTransId="{04DB3A44-3EDE-4FCA-A6B9-D664D511CE37}"/>
    <dgm:cxn modelId="{E381C7BD-C87D-4866-8A3F-3DE31A545176}" type="presOf" srcId="{6698F548-FE8E-453F-B23E-865FCC206B13}" destId="{5B6EE69B-B38E-42B7-B51F-D5D99378788F}" srcOrd="0" destOrd="0" presId="urn:microsoft.com/office/officeart/2005/8/layout/orgChart1"/>
    <dgm:cxn modelId="{EFE2504E-6DB5-4817-9142-D5A8C10A50BC}" srcId="{E9513ACF-C0AB-426F-B65F-261C270EEF32}" destId="{6698F548-FE8E-453F-B23E-865FCC206B13}" srcOrd="0" destOrd="0" parTransId="{C123BF24-552C-401C-AF60-12A8F0FF2853}" sibTransId="{3D489E05-19C7-42D9-9048-D50FB4FBD1B5}"/>
    <dgm:cxn modelId="{F8F20FA7-FE6E-4D89-9539-FE967B22E5CB}" type="presOf" srcId="{88CCCEB2-B79F-4A22-9B0D-7ED12FA9B690}" destId="{2FF37A87-FFFF-4BDB-B1CC-89EF445AE41F}" srcOrd="0" destOrd="0" presId="urn:microsoft.com/office/officeart/2005/8/layout/orgChart1"/>
    <dgm:cxn modelId="{EB53DA7D-E773-415C-AF01-75C7DAEEBA17}" type="presOf" srcId="{DF9A8F07-400C-48BF-A964-27FC28BF35F2}" destId="{D410FF86-C5EC-4BDD-A37C-28AC750D308A}" srcOrd="1" destOrd="0" presId="urn:microsoft.com/office/officeart/2005/8/layout/orgChart1"/>
    <dgm:cxn modelId="{038948DF-D044-44AB-8EDE-06AD356B8CC5}" srcId="{A9CA6E16-EA1F-403C-A4FD-CCD64D26DE53}" destId="{E9EF0BF9-98A4-447E-A774-C1EADC01A7C2}" srcOrd="0" destOrd="0" parTransId="{0B94E430-81AF-4B4C-B6AA-8EB2D105C0D2}" sibTransId="{7F8F16DA-8316-471C-8E51-30B668B924BD}"/>
    <dgm:cxn modelId="{35D524F4-C437-4849-A693-46F87302E768}" type="presOf" srcId="{6698F548-FE8E-453F-B23E-865FCC206B13}" destId="{0BC2235E-1697-4D45-9DFA-1B84EA6D9272}" srcOrd="1" destOrd="0" presId="urn:microsoft.com/office/officeart/2005/8/layout/orgChart1"/>
    <dgm:cxn modelId="{FB12EC5E-D2C6-4D71-AB7F-22FD2733C7A4}" type="presOf" srcId="{64D4767D-05CB-4E8C-AED2-2D615614D201}" destId="{0E0183EC-BB0A-4551-B20F-1EB40563498A}" srcOrd="1" destOrd="0" presId="urn:microsoft.com/office/officeart/2005/8/layout/orgChart1"/>
    <dgm:cxn modelId="{AD3DE4E1-59A2-4C07-BBF7-87F5150EC97A}" type="presOf" srcId="{7F57E5A5-6D87-47B7-B145-F2EEBA60CE4A}" destId="{B01B05FC-FA60-4879-BCC2-EBC1FB48CFBF}" srcOrd="0" destOrd="0" presId="urn:microsoft.com/office/officeart/2005/8/layout/orgChart1"/>
    <dgm:cxn modelId="{FD16C4E9-833B-4728-82BF-4105E10326F7}" type="presOf" srcId="{A9CA6E16-EA1F-403C-A4FD-CCD64D26DE53}" destId="{B018CD5E-141E-48A8-BA83-6B5BD8B34CFA}" srcOrd="0" destOrd="0" presId="urn:microsoft.com/office/officeart/2005/8/layout/orgChart1"/>
    <dgm:cxn modelId="{2F54D559-7956-4B2A-B4D3-BC95AE06BC27}" srcId="{CE2DC010-5C5A-474A-874A-B743663D5335}" destId="{64D4767D-05CB-4E8C-AED2-2D615614D201}" srcOrd="0" destOrd="0" parTransId="{88CCCEB2-B79F-4A22-9B0D-7ED12FA9B690}" sibTransId="{A544C2B5-4DC0-4A0E-A3BA-E4F794B82BF3}"/>
    <dgm:cxn modelId="{D0119C2C-B4EE-4013-B916-0150DF39ECA3}" type="presOf" srcId="{E9513ACF-C0AB-426F-B65F-261C270EEF32}" destId="{C068D932-2231-46C9-A648-4DD5368BF460}" srcOrd="0" destOrd="0" presId="urn:microsoft.com/office/officeart/2005/8/layout/orgChart1"/>
    <dgm:cxn modelId="{C67AEB2E-DF4C-46C4-B5D1-15063F28FC1F}" type="presParOf" srcId="{B018CD5E-141E-48A8-BA83-6B5BD8B34CFA}" destId="{46917FBA-9173-4307-9467-269E6ADFD2E1}" srcOrd="0" destOrd="0" presId="urn:microsoft.com/office/officeart/2005/8/layout/orgChart1"/>
    <dgm:cxn modelId="{AB2BA8A1-2313-4942-A5F7-A305389B59BF}" type="presParOf" srcId="{46917FBA-9173-4307-9467-269E6ADFD2E1}" destId="{89CE71AA-925C-4853-9F0B-981821C2CAA1}" srcOrd="0" destOrd="0" presId="urn:microsoft.com/office/officeart/2005/8/layout/orgChart1"/>
    <dgm:cxn modelId="{3EDBEE02-3E13-4058-BCD2-F4B27AC97B75}" type="presParOf" srcId="{89CE71AA-925C-4853-9F0B-981821C2CAA1}" destId="{2D969BFD-1BF2-4A48-A72D-63C67BC70098}" srcOrd="0" destOrd="0" presId="urn:microsoft.com/office/officeart/2005/8/layout/orgChart1"/>
    <dgm:cxn modelId="{F697B4AC-B721-4432-956B-61DC974DD38A}" type="presParOf" srcId="{89CE71AA-925C-4853-9F0B-981821C2CAA1}" destId="{48C43C47-1052-40CB-8FDC-DF3D9546A6C1}" srcOrd="1" destOrd="0" presId="urn:microsoft.com/office/officeart/2005/8/layout/orgChart1"/>
    <dgm:cxn modelId="{6AC33263-C045-4CB4-830E-9BCCC7B23476}" type="presParOf" srcId="{46917FBA-9173-4307-9467-269E6ADFD2E1}" destId="{EA5088F0-0697-4340-A9DC-24FCB412E085}" srcOrd="1" destOrd="0" presId="urn:microsoft.com/office/officeart/2005/8/layout/orgChart1"/>
    <dgm:cxn modelId="{47A92F71-7F45-45E5-B984-3D44E283910C}" type="presParOf" srcId="{EA5088F0-0697-4340-A9DC-24FCB412E085}" destId="{2D135284-5BB3-4B09-9F7B-6A3381D83931}" srcOrd="0" destOrd="0" presId="urn:microsoft.com/office/officeart/2005/8/layout/orgChart1"/>
    <dgm:cxn modelId="{1A497CDE-49F6-4E11-BDFD-4F9C76A8DD80}" type="presParOf" srcId="{EA5088F0-0697-4340-A9DC-24FCB412E085}" destId="{2D4F25D3-BC63-49F5-9CA1-E6747E77446A}" srcOrd="1" destOrd="0" presId="urn:microsoft.com/office/officeart/2005/8/layout/orgChart1"/>
    <dgm:cxn modelId="{F2F0E014-5A68-4218-A6A8-D794A564AFD8}" type="presParOf" srcId="{2D4F25D3-BC63-49F5-9CA1-E6747E77446A}" destId="{740EF602-1895-4C00-822C-6713E954E2AD}" srcOrd="0" destOrd="0" presId="urn:microsoft.com/office/officeart/2005/8/layout/orgChart1"/>
    <dgm:cxn modelId="{005CA957-8D41-44B6-AF3B-45ECDE9127E2}" type="presParOf" srcId="{740EF602-1895-4C00-822C-6713E954E2AD}" destId="{3A12155E-E8A6-4A56-AF5D-D027B2634678}" srcOrd="0" destOrd="0" presId="urn:microsoft.com/office/officeart/2005/8/layout/orgChart1"/>
    <dgm:cxn modelId="{14AF7E16-77B1-4338-A066-DAAF530BC96A}" type="presParOf" srcId="{740EF602-1895-4C00-822C-6713E954E2AD}" destId="{A0B6C2E3-A2AA-4A0C-93A8-07951A1290F2}" srcOrd="1" destOrd="0" presId="urn:microsoft.com/office/officeart/2005/8/layout/orgChart1"/>
    <dgm:cxn modelId="{0BBE72BC-3DDC-40D9-B5F7-E9AC04A74FCF}" type="presParOf" srcId="{2D4F25D3-BC63-49F5-9CA1-E6747E77446A}" destId="{4E4B8DE6-0F3A-4AC9-A22D-7E75CAC3709E}" srcOrd="1" destOrd="0" presId="urn:microsoft.com/office/officeart/2005/8/layout/orgChart1"/>
    <dgm:cxn modelId="{0AE349C4-92C6-440B-B126-FC679305564E}" type="presParOf" srcId="{4E4B8DE6-0F3A-4AC9-A22D-7E75CAC3709E}" destId="{2FF37A87-FFFF-4BDB-B1CC-89EF445AE41F}" srcOrd="0" destOrd="0" presId="urn:microsoft.com/office/officeart/2005/8/layout/orgChart1"/>
    <dgm:cxn modelId="{307DEF19-D50B-4399-A913-94C5CDA6D381}" type="presParOf" srcId="{4E4B8DE6-0F3A-4AC9-A22D-7E75CAC3709E}" destId="{65D6A515-954F-4436-9AB3-367D59EACFB0}" srcOrd="1" destOrd="0" presId="urn:microsoft.com/office/officeart/2005/8/layout/orgChart1"/>
    <dgm:cxn modelId="{3EF8EC71-01B2-4B84-95FE-F11262359B75}" type="presParOf" srcId="{65D6A515-954F-4436-9AB3-367D59EACFB0}" destId="{C1384A75-A315-4F53-B494-5052BC3372EA}" srcOrd="0" destOrd="0" presId="urn:microsoft.com/office/officeart/2005/8/layout/orgChart1"/>
    <dgm:cxn modelId="{A91042F0-D034-4808-BF33-78FB1745CE35}" type="presParOf" srcId="{C1384A75-A315-4F53-B494-5052BC3372EA}" destId="{4E30F5B6-4AB8-4BCE-9897-0439B7A2F489}" srcOrd="0" destOrd="0" presId="urn:microsoft.com/office/officeart/2005/8/layout/orgChart1"/>
    <dgm:cxn modelId="{71D7CE50-AF6C-4E2B-81FF-29D716D33E82}" type="presParOf" srcId="{C1384A75-A315-4F53-B494-5052BC3372EA}" destId="{0E0183EC-BB0A-4551-B20F-1EB40563498A}" srcOrd="1" destOrd="0" presId="urn:microsoft.com/office/officeart/2005/8/layout/orgChart1"/>
    <dgm:cxn modelId="{03A1EEB9-CBD3-488A-A4B3-81344C4146E4}" type="presParOf" srcId="{65D6A515-954F-4436-9AB3-367D59EACFB0}" destId="{16488455-C8BE-49F3-A882-26B643CA46AE}" srcOrd="1" destOrd="0" presId="urn:microsoft.com/office/officeart/2005/8/layout/orgChart1"/>
    <dgm:cxn modelId="{87D7B978-93AA-4EBE-A3B1-7415DCCE5CE5}" type="presParOf" srcId="{65D6A515-954F-4436-9AB3-367D59EACFB0}" destId="{4EFEF2B6-27A3-4CB7-83CC-E403210B57AC}" srcOrd="2" destOrd="0" presId="urn:microsoft.com/office/officeart/2005/8/layout/orgChart1"/>
    <dgm:cxn modelId="{C6AA47AF-19DC-454D-BEDD-F7BDFD2B421A}" type="presParOf" srcId="{4E4B8DE6-0F3A-4AC9-A22D-7E75CAC3709E}" destId="{B01B05FC-FA60-4879-BCC2-EBC1FB48CFBF}" srcOrd="2" destOrd="0" presId="urn:microsoft.com/office/officeart/2005/8/layout/orgChart1"/>
    <dgm:cxn modelId="{94105333-E505-452D-B2AF-1D0504F37B8A}" type="presParOf" srcId="{4E4B8DE6-0F3A-4AC9-A22D-7E75CAC3709E}" destId="{C2BF6974-2AF0-479C-9902-68269409438A}" srcOrd="3" destOrd="0" presId="urn:microsoft.com/office/officeart/2005/8/layout/orgChart1"/>
    <dgm:cxn modelId="{1C0F59A2-F9B6-445E-A848-E0BA92AA8187}" type="presParOf" srcId="{C2BF6974-2AF0-479C-9902-68269409438A}" destId="{2C357D72-66C9-4EBF-AD4B-1A18F4779D8C}" srcOrd="0" destOrd="0" presId="urn:microsoft.com/office/officeart/2005/8/layout/orgChart1"/>
    <dgm:cxn modelId="{C3D3F6F2-E8CF-4F2A-B62E-8DA662E8A8AF}" type="presParOf" srcId="{2C357D72-66C9-4EBF-AD4B-1A18F4779D8C}" destId="{DF266C5F-73C6-489E-BF60-257EB4F8F0D2}" srcOrd="0" destOrd="0" presId="urn:microsoft.com/office/officeart/2005/8/layout/orgChart1"/>
    <dgm:cxn modelId="{0B2EE956-4805-4C82-9933-69659E523DC1}" type="presParOf" srcId="{2C357D72-66C9-4EBF-AD4B-1A18F4779D8C}" destId="{D410FF86-C5EC-4BDD-A37C-28AC750D308A}" srcOrd="1" destOrd="0" presId="urn:microsoft.com/office/officeart/2005/8/layout/orgChart1"/>
    <dgm:cxn modelId="{E1EA5825-3305-488A-85FA-79753DE37E97}" type="presParOf" srcId="{C2BF6974-2AF0-479C-9902-68269409438A}" destId="{24F84CA1-E157-4CB0-8916-5EB3E43C8083}" srcOrd="1" destOrd="0" presId="urn:microsoft.com/office/officeart/2005/8/layout/orgChart1"/>
    <dgm:cxn modelId="{DE7FF0C4-219F-4A93-8227-DA3AA6D0C9F8}" type="presParOf" srcId="{C2BF6974-2AF0-479C-9902-68269409438A}" destId="{9DAFC178-49B2-43A4-A695-BC72A981DA48}" srcOrd="2" destOrd="0" presId="urn:microsoft.com/office/officeart/2005/8/layout/orgChart1"/>
    <dgm:cxn modelId="{ADEF9EC2-3C54-4D22-A1CD-ADDD07FE2446}" type="presParOf" srcId="{2D4F25D3-BC63-49F5-9CA1-E6747E77446A}" destId="{1A8D8FD8-32C4-43B2-8742-05BEF16975F7}" srcOrd="2" destOrd="0" presId="urn:microsoft.com/office/officeart/2005/8/layout/orgChart1"/>
    <dgm:cxn modelId="{E71CA66E-1D23-47E2-9084-DBB01EEEC91A}" type="presParOf" srcId="{EA5088F0-0697-4340-A9DC-24FCB412E085}" destId="{89839576-4EBA-4020-9537-9846E770B99A}" srcOrd="2" destOrd="0" presId="urn:microsoft.com/office/officeart/2005/8/layout/orgChart1"/>
    <dgm:cxn modelId="{CEB2C7FA-8206-4E50-9FE2-4E52757A3668}" type="presParOf" srcId="{EA5088F0-0697-4340-A9DC-24FCB412E085}" destId="{5939F87C-FE9F-49E2-B9E0-C45249CAA24E}" srcOrd="3" destOrd="0" presId="urn:microsoft.com/office/officeart/2005/8/layout/orgChart1"/>
    <dgm:cxn modelId="{B54EF601-E948-40BA-9131-5C7167024EF9}" type="presParOf" srcId="{5939F87C-FE9F-49E2-B9E0-C45249CAA24E}" destId="{F2239CEF-DCEF-4797-9FC7-7E41FC3AF1A2}" srcOrd="0" destOrd="0" presId="urn:microsoft.com/office/officeart/2005/8/layout/orgChart1"/>
    <dgm:cxn modelId="{9F1B2A7A-785B-4A8F-AEED-0CAF55B132BC}" type="presParOf" srcId="{F2239CEF-DCEF-4797-9FC7-7E41FC3AF1A2}" destId="{C068D932-2231-46C9-A648-4DD5368BF460}" srcOrd="0" destOrd="0" presId="urn:microsoft.com/office/officeart/2005/8/layout/orgChart1"/>
    <dgm:cxn modelId="{2262EC13-3462-499F-BFD8-9D308098DB19}" type="presParOf" srcId="{F2239CEF-DCEF-4797-9FC7-7E41FC3AF1A2}" destId="{85347999-5DC7-439B-A15D-C6FB755E48CC}" srcOrd="1" destOrd="0" presId="urn:microsoft.com/office/officeart/2005/8/layout/orgChart1"/>
    <dgm:cxn modelId="{D7475D09-9C89-46A2-9B05-45C23350A471}" type="presParOf" srcId="{5939F87C-FE9F-49E2-B9E0-C45249CAA24E}" destId="{DB48A8C3-9E7C-451F-96F7-E166A32BE9E9}" srcOrd="1" destOrd="0" presId="urn:microsoft.com/office/officeart/2005/8/layout/orgChart1"/>
    <dgm:cxn modelId="{8C3F1AF3-36CA-4626-9F90-17C80B3EBB62}" type="presParOf" srcId="{DB48A8C3-9E7C-451F-96F7-E166A32BE9E9}" destId="{FC63E64A-A8A1-4F43-92B6-F2FFF32D3AD9}" srcOrd="0" destOrd="0" presId="urn:microsoft.com/office/officeart/2005/8/layout/orgChart1"/>
    <dgm:cxn modelId="{2C615627-57BA-4B2B-967F-A3554B00371E}" type="presParOf" srcId="{DB48A8C3-9E7C-451F-96F7-E166A32BE9E9}" destId="{C05C58EE-1C75-4C60-B926-4209D1E39F90}" srcOrd="1" destOrd="0" presId="urn:microsoft.com/office/officeart/2005/8/layout/orgChart1"/>
    <dgm:cxn modelId="{36CB4AB5-8F1F-4E09-BB30-332B7C013B63}" type="presParOf" srcId="{C05C58EE-1C75-4C60-B926-4209D1E39F90}" destId="{221BA31C-2D35-459C-9372-A1C55ECEC3A9}" srcOrd="0" destOrd="0" presId="urn:microsoft.com/office/officeart/2005/8/layout/orgChart1"/>
    <dgm:cxn modelId="{2888AB46-C178-435F-8941-C61598315BDF}" type="presParOf" srcId="{221BA31C-2D35-459C-9372-A1C55ECEC3A9}" destId="{5B6EE69B-B38E-42B7-B51F-D5D99378788F}" srcOrd="0" destOrd="0" presId="urn:microsoft.com/office/officeart/2005/8/layout/orgChart1"/>
    <dgm:cxn modelId="{C8A23192-9937-4F38-BEDA-62EB0FE8F43B}" type="presParOf" srcId="{221BA31C-2D35-459C-9372-A1C55ECEC3A9}" destId="{0BC2235E-1697-4D45-9DFA-1B84EA6D9272}" srcOrd="1" destOrd="0" presId="urn:microsoft.com/office/officeart/2005/8/layout/orgChart1"/>
    <dgm:cxn modelId="{2BFE4345-73C1-4A0D-B83C-02A4741DC68B}" type="presParOf" srcId="{C05C58EE-1C75-4C60-B926-4209D1E39F90}" destId="{239D6572-9061-4FAB-9595-B7FD4E86F135}" srcOrd="1" destOrd="0" presId="urn:microsoft.com/office/officeart/2005/8/layout/orgChart1"/>
    <dgm:cxn modelId="{5CDD0202-E010-4493-9A70-FE378524E8A2}" type="presParOf" srcId="{C05C58EE-1C75-4C60-B926-4209D1E39F90}" destId="{293CA678-74C8-4C6C-A6D2-054C3CCB130F}" srcOrd="2" destOrd="0" presId="urn:microsoft.com/office/officeart/2005/8/layout/orgChart1"/>
    <dgm:cxn modelId="{B680B692-5823-4B39-B3B4-805B6E8C364A}" type="presParOf" srcId="{5939F87C-FE9F-49E2-B9E0-C45249CAA24E}" destId="{A56F8CE7-0828-4156-AA5D-8C98C9BF7462}" srcOrd="2" destOrd="0" presId="urn:microsoft.com/office/officeart/2005/8/layout/orgChart1"/>
    <dgm:cxn modelId="{99CF5913-ACAD-439B-902B-DDB36FA3545E}" type="presParOf" srcId="{46917FBA-9173-4307-9467-269E6ADFD2E1}" destId="{B17A22F8-09A1-4512-961B-8E8DA101B5A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6C747B1-5BDD-46CE-AA92-E6C1B4106ED7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CAD4EC5-EC6F-41C4-AD3B-67F41CDE9872}">
      <dgm:prSet phldrT="[Текст]" custT="1"/>
      <dgm:spPr/>
      <dgm:t>
        <a:bodyPr vert="horz"/>
        <a:lstStyle/>
        <a:p>
          <a:r>
            <a:rPr lang="ru-RU" sz="4400" b="1" dirty="0" smtClean="0">
              <a:solidFill>
                <a:srgbClr val="FFFF00"/>
              </a:solidFill>
            </a:rPr>
            <a:t>Ребенок в школе</a:t>
          </a:r>
          <a:endParaRPr lang="ru-RU" sz="4400" b="1" dirty="0">
            <a:solidFill>
              <a:srgbClr val="FFFF00"/>
            </a:solidFill>
          </a:endParaRPr>
        </a:p>
      </dgm:t>
    </dgm:pt>
    <dgm:pt modelId="{59033163-89F7-480C-9882-1975751020E7}" type="parTrans" cxnId="{D239FD3E-280B-4500-A568-9F2AA8E97069}">
      <dgm:prSet/>
      <dgm:spPr/>
      <dgm:t>
        <a:bodyPr/>
        <a:lstStyle/>
        <a:p>
          <a:endParaRPr lang="ru-RU"/>
        </a:p>
      </dgm:t>
    </dgm:pt>
    <dgm:pt modelId="{4AD48294-16B0-4CB3-B71D-2BBC10315DA3}" type="sibTrans" cxnId="{D239FD3E-280B-4500-A568-9F2AA8E97069}">
      <dgm:prSet/>
      <dgm:spPr/>
      <dgm:t>
        <a:bodyPr/>
        <a:lstStyle/>
        <a:p>
          <a:endParaRPr lang="ru-RU"/>
        </a:p>
      </dgm:t>
    </dgm:pt>
    <dgm:pt modelId="{49F18A06-86DD-4EC0-A557-54C052D416B4}">
      <dgm:prSet phldrT="[Текст]" custT="1"/>
      <dgm:spPr/>
      <dgm:t>
        <a:bodyPr/>
        <a:lstStyle/>
        <a:p>
          <a:r>
            <a:rPr lang="ru-RU" sz="2400" b="1" dirty="0" smtClean="0">
              <a:solidFill>
                <a:srgbClr val="FFFF00"/>
              </a:solidFill>
            </a:rPr>
            <a:t>Нарушение</a:t>
          </a:r>
        </a:p>
        <a:p>
          <a:r>
            <a:rPr lang="ru-RU" sz="2400" b="1" dirty="0" smtClean="0">
              <a:solidFill>
                <a:srgbClr val="FFFF00"/>
              </a:solidFill>
            </a:rPr>
            <a:t>прав</a:t>
          </a:r>
          <a:endParaRPr lang="ru-RU" sz="2400" b="1" dirty="0">
            <a:solidFill>
              <a:srgbClr val="FFFF00"/>
            </a:solidFill>
          </a:endParaRPr>
        </a:p>
      </dgm:t>
    </dgm:pt>
    <dgm:pt modelId="{E3302DAD-6C6F-415D-8B3B-91652B2BAAA7}" type="parTrans" cxnId="{76FB84BA-A95A-45DF-ACFB-E71A253629F8}">
      <dgm:prSet/>
      <dgm:spPr/>
      <dgm:t>
        <a:bodyPr/>
        <a:lstStyle/>
        <a:p>
          <a:endParaRPr lang="ru-RU"/>
        </a:p>
      </dgm:t>
    </dgm:pt>
    <dgm:pt modelId="{27121089-72F6-436F-83A7-243D33880EAC}" type="sibTrans" cxnId="{76FB84BA-A95A-45DF-ACFB-E71A253629F8}">
      <dgm:prSet/>
      <dgm:spPr/>
      <dgm:t>
        <a:bodyPr/>
        <a:lstStyle/>
        <a:p>
          <a:endParaRPr lang="ru-RU"/>
        </a:p>
      </dgm:t>
    </dgm:pt>
    <dgm:pt modelId="{FAEAB40E-9038-4B22-99D8-46EDF3A5A1F9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dirty="0" smtClean="0">
              <a:solidFill>
                <a:srgbClr val="FFFF00"/>
              </a:solidFill>
            </a:rPr>
            <a:t>права</a:t>
          </a:r>
        </a:p>
        <a:p>
          <a:pPr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dirty="0">
            <a:solidFill>
              <a:srgbClr val="FFFF00"/>
            </a:solidFill>
          </a:endParaRPr>
        </a:p>
      </dgm:t>
    </dgm:pt>
    <dgm:pt modelId="{762D311E-22BD-4F49-8F8D-FE023E438F3D}" type="parTrans" cxnId="{CF983124-F686-4DEC-8337-7B8FD95F677F}">
      <dgm:prSet/>
      <dgm:spPr/>
      <dgm:t>
        <a:bodyPr/>
        <a:lstStyle/>
        <a:p>
          <a:endParaRPr lang="ru-RU"/>
        </a:p>
      </dgm:t>
    </dgm:pt>
    <dgm:pt modelId="{2C45040F-3C78-4A06-A8A7-7A4691044A79}" type="sibTrans" cxnId="{CF983124-F686-4DEC-8337-7B8FD95F677F}">
      <dgm:prSet/>
      <dgm:spPr/>
      <dgm:t>
        <a:bodyPr/>
        <a:lstStyle/>
        <a:p>
          <a:endParaRPr lang="ru-RU"/>
        </a:p>
      </dgm:t>
    </dgm:pt>
    <dgm:pt modelId="{4BC75688-9EB1-4F72-A6E2-769E72F55C10}">
      <dgm:prSet custT="1"/>
      <dgm:spPr/>
      <dgm:t>
        <a:bodyPr/>
        <a:lstStyle/>
        <a:p>
          <a:r>
            <a:rPr lang="ru-RU" sz="2000" b="1" dirty="0" smtClean="0"/>
            <a:t>Имеет право на уважение своего человеческого достоинства, свободу совести, информации, свободное выражение собственных мнений и убеждений</a:t>
          </a:r>
          <a:endParaRPr lang="ru-RU" sz="2000" b="1" dirty="0"/>
        </a:p>
      </dgm:t>
    </dgm:pt>
    <dgm:pt modelId="{9F6E9E3C-4D6D-4842-BDA0-29AA46AA6EFE}" type="parTrans" cxnId="{1237946C-5322-44A5-96DA-E458D8C396D6}">
      <dgm:prSet/>
      <dgm:spPr/>
      <dgm:t>
        <a:bodyPr/>
        <a:lstStyle/>
        <a:p>
          <a:endParaRPr lang="ru-RU"/>
        </a:p>
      </dgm:t>
    </dgm:pt>
    <dgm:pt modelId="{A16310DE-FD92-4157-B441-EA52DB778325}" type="sibTrans" cxnId="{1237946C-5322-44A5-96DA-E458D8C396D6}">
      <dgm:prSet/>
      <dgm:spPr/>
      <dgm:t>
        <a:bodyPr/>
        <a:lstStyle/>
        <a:p>
          <a:endParaRPr lang="ru-RU"/>
        </a:p>
      </dgm:t>
    </dgm:pt>
    <dgm:pt modelId="{57E955FC-3E97-4C92-A53C-89D6DB03420F}">
      <dgm:prSet custT="1"/>
      <dgm:spPr/>
      <dgm:t>
        <a:bodyPr vert="vert270"/>
        <a:lstStyle/>
        <a:p>
          <a:pPr algn="l"/>
          <a:r>
            <a:rPr lang="ru-RU" sz="2000" b="1" dirty="0" smtClean="0"/>
            <a:t>угрозы, унижения, оскорбления словом и</a:t>
          </a:r>
          <a:r>
            <a:rPr lang="ru-RU" sz="1800" b="1" dirty="0" smtClean="0"/>
            <a:t> делом со стороны учителей; </a:t>
          </a:r>
        </a:p>
      </dgm:t>
    </dgm:pt>
    <dgm:pt modelId="{6315630E-DC47-469D-820B-9F0899FCE33C}" type="parTrans" cxnId="{D0840513-4E52-48B2-A73F-89C2B5D349EF}">
      <dgm:prSet/>
      <dgm:spPr/>
      <dgm:t>
        <a:bodyPr/>
        <a:lstStyle/>
        <a:p>
          <a:endParaRPr lang="ru-RU"/>
        </a:p>
      </dgm:t>
    </dgm:pt>
    <dgm:pt modelId="{7EF66C72-5A9F-4AE5-9A16-549CC2E3BA65}" type="sibTrans" cxnId="{D0840513-4E52-48B2-A73F-89C2B5D349EF}">
      <dgm:prSet/>
      <dgm:spPr/>
      <dgm:t>
        <a:bodyPr/>
        <a:lstStyle/>
        <a:p>
          <a:endParaRPr lang="ru-RU"/>
        </a:p>
      </dgm:t>
    </dgm:pt>
    <dgm:pt modelId="{B89E496C-7CEC-44AA-8DF6-26CEF0157F25}">
      <dgm:prSet custT="1"/>
      <dgm:spPr/>
      <dgm:t>
        <a:bodyPr vert="vert270"/>
        <a:lstStyle/>
        <a:p>
          <a:r>
            <a:rPr lang="ru-RU" sz="2000" b="1" dirty="0" smtClean="0"/>
            <a:t>предъявление к ребенку завышенных требований; </a:t>
          </a:r>
        </a:p>
      </dgm:t>
    </dgm:pt>
    <dgm:pt modelId="{73B68B52-EF7C-458E-B508-3C0FF604054D}" type="parTrans" cxnId="{B804B67A-6298-401A-B45F-EE48FDB77E10}">
      <dgm:prSet/>
      <dgm:spPr/>
      <dgm:t>
        <a:bodyPr/>
        <a:lstStyle/>
        <a:p>
          <a:endParaRPr lang="ru-RU"/>
        </a:p>
      </dgm:t>
    </dgm:pt>
    <dgm:pt modelId="{6D4688E7-0622-4510-AAFA-9E36525D5865}" type="sibTrans" cxnId="{B804B67A-6298-401A-B45F-EE48FDB77E10}">
      <dgm:prSet/>
      <dgm:spPr/>
      <dgm:t>
        <a:bodyPr/>
        <a:lstStyle/>
        <a:p>
          <a:endParaRPr lang="ru-RU"/>
        </a:p>
      </dgm:t>
    </dgm:pt>
    <dgm:pt modelId="{1D849DB9-1343-466E-8CCE-87C829947651}">
      <dgm:prSet custT="1"/>
      <dgm:spPr/>
      <dgm:t>
        <a:bodyPr vert="vert270"/>
        <a:lstStyle/>
        <a:p>
          <a:r>
            <a:rPr lang="ru-RU" sz="2000" b="1" dirty="0" smtClean="0"/>
            <a:t>систематическая необоснованная критика, высказанная в некорректной форме; </a:t>
          </a:r>
          <a:endParaRPr lang="ru-RU" sz="2000" b="1" dirty="0"/>
        </a:p>
      </dgm:t>
    </dgm:pt>
    <dgm:pt modelId="{82ED361B-BD7A-49EB-AC64-AE300CA2728E}" type="parTrans" cxnId="{E54DC014-7E2A-45BC-BDD3-B377BF9A3251}">
      <dgm:prSet/>
      <dgm:spPr/>
      <dgm:t>
        <a:bodyPr/>
        <a:lstStyle/>
        <a:p>
          <a:endParaRPr lang="ru-RU"/>
        </a:p>
      </dgm:t>
    </dgm:pt>
    <dgm:pt modelId="{484FCF00-013A-409E-A87F-4999AE909CFD}" type="sibTrans" cxnId="{E54DC014-7E2A-45BC-BDD3-B377BF9A3251}">
      <dgm:prSet/>
      <dgm:spPr/>
      <dgm:t>
        <a:bodyPr/>
        <a:lstStyle/>
        <a:p>
          <a:endParaRPr lang="ru-RU"/>
        </a:p>
      </dgm:t>
    </dgm:pt>
    <dgm:pt modelId="{8D42E691-0033-458D-B32D-DE4281A2F6E4}">
      <dgm:prSet custT="1"/>
      <dgm:spPr/>
      <dgm:t>
        <a:bodyPr vert="vert270"/>
        <a:lstStyle/>
        <a:p>
          <a:r>
            <a:rPr lang="ru-RU" sz="2000" b="1" dirty="0" smtClean="0"/>
            <a:t> открытая демонстрация негативного отношения к школьнику; </a:t>
          </a:r>
        </a:p>
      </dgm:t>
    </dgm:pt>
    <dgm:pt modelId="{39EA3328-E3A2-4414-8428-9E41F303F78C}" type="parTrans" cxnId="{E8C7BAE0-AE65-4700-8CA6-3FC37D12D2DD}">
      <dgm:prSet/>
      <dgm:spPr/>
      <dgm:t>
        <a:bodyPr/>
        <a:lstStyle/>
        <a:p>
          <a:endParaRPr lang="ru-RU"/>
        </a:p>
      </dgm:t>
    </dgm:pt>
    <dgm:pt modelId="{3FE2D95D-7B5E-414E-8874-26A2AEAFC605}" type="sibTrans" cxnId="{E8C7BAE0-AE65-4700-8CA6-3FC37D12D2DD}">
      <dgm:prSet/>
      <dgm:spPr/>
      <dgm:t>
        <a:bodyPr/>
        <a:lstStyle/>
        <a:p>
          <a:endParaRPr lang="ru-RU"/>
        </a:p>
      </dgm:t>
    </dgm:pt>
    <dgm:pt modelId="{2CCBDC21-EBF1-482B-9F19-42B159C02C9F}">
      <dgm:prSet custT="1"/>
      <dgm:spPr/>
      <dgm:t>
        <a:bodyPr vert="vert270"/>
        <a:lstStyle/>
        <a:p>
          <a:r>
            <a:rPr lang="ru-RU" sz="1600" b="1" dirty="0" smtClean="0"/>
            <a:t>- </a:t>
          </a:r>
          <a:r>
            <a:rPr lang="ru-RU" sz="2000" b="1" dirty="0" smtClean="0"/>
            <a:t>«</a:t>
          </a:r>
          <a:r>
            <a:rPr lang="ru-RU" sz="2000" b="1" dirty="0" err="1" smtClean="0"/>
            <a:t>буллинг</a:t>
          </a:r>
          <a:r>
            <a:rPr lang="ru-RU" sz="2000" b="1" dirty="0" smtClean="0"/>
            <a:t>» (травля со стороны одноклассников);</a:t>
          </a:r>
        </a:p>
        <a:p>
          <a:r>
            <a:rPr lang="ru-RU" sz="2000" b="1" dirty="0" smtClean="0"/>
            <a:t>- ксенофобия и дискриминация по любому признаку</a:t>
          </a:r>
          <a:r>
            <a:rPr lang="ru-RU" sz="1600" b="1" dirty="0" smtClean="0"/>
            <a:t>. </a:t>
          </a:r>
        </a:p>
      </dgm:t>
    </dgm:pt>
    <dgm:pt modelId="{4DFC93FF-83B2-49F1-A486-7A303EA11302}" type="parTrans" cxnId="{ED729131-D29F-455F-B363-D0D2A176EB4F}">
      <dgm:prSet/>
      <dgm:spPr/>
      <dgm:t>
        <a:bodyPr/>
        <a:lstStyle/>
        <a:p>
          <a:endParaRPr lang="ru-RU"/>
        </a:p>
      </dgm:t>
    </dgm:pt>
    <dgm:pt modelId="{B41E8627-C34F-42CC-8E2B-EF319E85CCDA}" type="sibTrans" cxnId="{ED729131-D29F-455F-B363-D0D2A176EB4F}">
      <dgm:prSet/>
      <dgm:spPr/>
      <dgm:t>
        <a:bodyPr/>
        <a:lstStyle/>
        <a:p>
          <a:endParaRPr lang="ru-RU"/>
        </a:p>
      </dgm:t>
    </dgm:pt>
    <dgm:pt modelId="{D63D1B38-F807-4749-B904-D3C266D79CAE}" type="pres">
      <dgm:prSet presAssocID="{A6C747B1-5BDD-46CE-AA92-E6C1B4106ED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A3D03BE-850F-417F-AB88-7CE15F6EA305}" type="pres">
      <dgm:prSet presAssocID="{A6C747B1-5BDD-46CE-AA92-E6C1B4106ED7}" presName="hierFlow" presStyleCnt="0"/>
      <dgm:spPr/>
    </dgm:pt>
    <dgm:pt modelId="{6E91AC7F-1B47-4DF4-8CF7-7C34319BE4BB}" type="pres">
      <dgm:prSet presAssocID="{A6C747B1-5BDD-46CE-AA92-E6C1B4106ED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709A5677-A3A9-43C2-A651-CB434D9ABAA0}" type="pres">
      <dgm:prSet presAssocID="{3CAD4EC5-EC6F-41C4-AD3B-67F41CDE9872}" presName="Name14" presStyleCnt="0"/>
      <dgm:spPr/>
    </dgm:pt>
    <dgm:pt modelId="{C2E9BEC9-0C4B-445D-83BD-5E35BB09BD59}" type="pres">
      <dgm:prSet presAssocID="{3CAD4EC5-EC6F-41C4-AD3B-67F41CDE9872}" presName="level1Shape" presStyleLbl="node0" presStyleIdx="0" presStyleCnt="1" custScaleX="1016850" custScaleY="28007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7FC99BC-A885-438C-80EA-3533BFF3181F}" type="pres">
      <dgm:prSet presAssocID="{3CAD4EC5-EC6F-41C4-AD3B-67F41CDE9872}" presName="hierChild2" presStyleCnt="0"/>
      <dgm:spPr/>
    </dgm:pt>
    <dgm:pt modelId="{536101A1-15A5-4A25-A2A6-605593C83CC0}" type="pres">
      <dgm:prSet presAssocID="{E3302DAD-6C6F-415D-8B3B-91652B2BAAA7}" presName="Name19" presStyleLbl="parChTrans1D2" presStyleIdx="0" presStyleCnt="2"/>
      <dgm:spPr/>
      <dgm:t>
        <a:bodyPr/>
        <a:lstStyle/>
        <a:p>
          <a:endParaRPr lang="ru-RU"/>
        </a:p>
      </dgm:t>
    </dgm:pt>
    <dgm:pt modelId="{1ABB1CC2-382A-48C2-80CB-DC3E00963E56}" type="pres">
      <dgm:prSet presAssocID="{49F18A06-86DD-4EC0-A557-54C052D416B4}" presName="Name21" presStyleCnt="0"/>
      <dgm:spPr/>
    </dgm:pt>
    <dgm:pt modelId="{6EA3CD1C-7057-4D0E-9052-AC606EF2C36A}" type="pres">
      <dgm:prSet presAssocID="{49F18A06-86DD-4EC0-A557-54C052D416B4}" presName="level2Shape" presStyleLbl="node2" presStyleIdx="0" presStyleCnt="2" custScaleX="783290" custScaleY="262315" custLinFactX="-160203" custLinFactNeighborX="-200000" custLinFactNeighborY="16216"/>
      <dgm:spPr/>
      <dgm:t>
        <a:bodyPr/>
        <a:lstStyle/>
        <a:p>
          <a:endParaRPr lang="ru-RU"/>
        </a:p>
      </dgm:t>
    </dgm:pt>
    <dgm:pt modelId="{FB3FE196-CCEA-4BF4-A282-90D9FEBF7808}" type="pres">
      <dgm:prSet presAssocID="{49F18A06-86DD-4EC0-A557-54C052D416B4}" presName="hierChild3" presStyleCnt="0"/>
      <dgm:spPr/>
    </dgm:pt>
    <dgm:pt modelId="{1B9E841B-BB6C-4559-B973-77025100AD58}" type="pres">
      <dgm:prSet presAssocID="{6315630E-DC47-469D-820B-9F0899FCE33C}" presName="Name19" presStyleLbl="parChTrans1D3" presStyleIdx="0" presStyleCnt="6"/>
      <dgm:spPr/>
      <dgm:t>
        <a:bodyPr/>
        <a:lstStyle/>
        <a:p>
          <a:endParaRPr lang="ru-RU"/>
        </a:p>
      </dgm:t>
    </dgm:pt>
    <dgm:pt modelId="{28EC2902-12D5-4F5E-BCA6-CC1358EA87B6}" type="pres">
      <dgm:prSet presAssocID="{57E955FC-3E97-4C92-A53C-89D6DB03420F}" presName="Name21" presStyleCnt="0"/>
      <dgm:spPr/>
    </dgm:pt>
    <dgm:pt modelId="{38FEBE81-FCD5-446C-A061-97146C186F8A}" type="pres">
      <dgm:prSet presAssocID="{57E955FC-3E97-4C92-A53C-89D6DB03420F}" presName="level2Shape" presStyleLbl="node3" presStyleIdx="0" presStyleCnt="6" custScaleX="247705" custScaleY="1669631" custLinFactX="-100000" custLinFactY="81161" custLinFactNeighborX="-121480" custLinFactNeighborY="100000"/>
      <dgm:spPr/>
      <dgm:t>
        <a:bodyPr/>
        <a:lstStyle/>
        <a:p>
          <a:endParaRPr lang="ru-RU"/>
        </a:p>
      </dgm:t>
    </dgm:pt>
    <dgm:pt modelId="{36E54FDF-7D23-4597-92BF-2F58E7685536}" type="pres">
      <dgm:prSet presAssocID="{57E955FC-3E97-4C92-A53C-89D6DB03420F}" presName="hierChild3" presStyleCnt="0"/>
      <dgm:spPr/>
    </dgm:pt>
    <dgm:pt modelId="{A4D72BD1-B3BE-44F4-A967-3079045A88AD}" type="pres">
      <dgm:prSet presAssocID="{73B68B52-EF7C-458E-B508-3C0FF604054D}" presName="Name19" presStyleLbl="parChTrans1D3" presStyleIdx="1" presStyleCnt="6"/>
      <dgm:spPr/>
      <dgm:t>
        <a:bodyPr/>
        <a:lstStyle/>
        <a:p>
          <a:endParaRPr lang="ru-RU"/>
        </a:p>
      </dgm:t>
    </dgm:pt>
    <dgm:pt modelId="{014945B6-3A42-47F4-8E3C-23CE186C2EDB}" type="pres">
      <dgm:prSet presAssocID="{B89E496C-7CEC-44AA-8DF6-26CEF0157F25}" presName="Name21" presStyleCnt="0"/>
      <dgm:spPr/>
    </dgm:pt>
    <dgm:pt modelId="{71240418-1100-458B-A6DD-7D528F4A8773}" type="pres">
      <dgm:prSet presAssocID="{B89E496C-7CEC-44AA-8DF6-26CEF0157F25}" presName="level2Shape" presStyleLbl="node3" presStyleIdx="1" presStyleCnt="6" custScaleX="168845" custScaleY="1471963" custLinFactX="-25254" custLinFactY="100000" custLinFactNeighborX="-100000" custLinFactNeighborY="181040"/>
      <dgm:spPr/>
      <dgm:t>
        <a:bodyPr/>
        <a:lstStyle/>
        <a:p>
          <a:endParaRPr lang="ru-RU"/>
        </a:p>
      </dgm:t>
    </dgm:pt>
    <dgm:pt modelId="{05036CDB-85CA-4F27-8383-CE7154EBCB4D}" type="pres">
      <dgm:prSet presAssocID="{B89E496C-7CEC-44AA-8DF6-26CEF0157F25}" presName="hierChild3" presStyleCnt="0"/>
      <dgm:spPr/>
    </dgm:pt>
    <dgm:pt modelId="{62EAE0B2-ECF7-4522-88AA-C93B6D241E5C}" type="pres">
      <dgm:prSet presAssocID="{82ED361B-BD7A-49EB-AC64-AE300CA2728E}" presName="Name19" presStyleLbl="parChTrans1D3" presStyleIdx="2" presStyleCnt="6"/>
      <dgm:spPr/>
      <dgm:t>
        <a:bodyPr/>
        <a:lstStyle/>
        <a:p>
          <a:endParaRPr lang="ru-RU"/>
        </a:p>
      </dgm:t>
    </dgm:pt>
    <dgm:pt modelId="{6DD7C710-08E6-49EE-8057-A1A05A579940}" type="pres">
      <dgm:prSet presAssocID="{1D849DB9-1343-466E-8CCE-87C829947651}" presName="Name21" presStyleCnt="0"/>
      <dgm:spPr/>
    </dgm:pt>
    <dgm:pt modelId="{F0BBE501-7B14-4A70-BDFC-426A7858E934}" type="pres">
      <dgm:prSet presAssocID="{1D849DB9-1343-466E-8CCE-87C829947651}" presName="level2Shape" presStyleLbl="node3" presStyleIdx="2" presStyleCnt="6" custScaleX="229221" custScaleY="1613646" custLinFactX="-40879" custLinFactY="100000" custLinFactNeighborX="-100000" custLinFactNeighborY="137147"/>
      <dgm:spPr/>
      <dgm:t>
        <a:bodyPr/>
        <a:lstStyle/>
        <a:p>
          <a:endParaRPr lang="ru-RU"/>
        </a:p>
      </dgm:t>
    </dgm:pt>
    <dgm:pt modelId="{DB5313CE-2A17-4228-A5B5-CF3AB9AA7B7F}" type="pres">
      <dgm:prSet presAssocID="{1D849DB9-1343-466E-8CCE-87C829947651}" presName="hierChild3" presStyleCnt="0"/>
      <dgm:spPr/>
    </dgm:pt>
    <dgm:pt modelId="{0736B508-21DC-4682-94BA-C15CF12ACC0A}" type="pres">
      <dgm:prSet presAssocID="{39EA3328-E3A2-4414-8428-9E41F303F78C}" presName="Name19" presStyleLbl="parChTrans1D3" presStyleIdx="3" presStyleCnt="6"/>
      <dgm:spPr/>
      <dgm:t>
        <a:bodyPr/>
        <a:lstStyle/>
        <a:p>
          <a:endParaRPr lang="ru-RU"/>
        </a:p>
      </dgm:t>
    </dgm:pt>
    <dgm:pt modelId="{D20A0A79-13E8-411A-A328-85221B78B15D}" type="pres">
      <dgm:prSet presAssocID="{8D42E691-0033-458D-B32D-DE4281A2F6E4}" presName="Name21" presStyleCnt="0"/>
      <dgm:spPr/>
    </dgm:pt>
    <dgm:pt modelId="{272F93D4-7335-4E68-87C9-5BDD38074262}" type="pres">
      <dgm:prSet presAssocID="{8D42E691-0033-458D-B32D-DE4281A2F6E4}" presName="level2Shape" presStyleLbl="node3" presStyleIdx="3" presStyleCnt="6" custScaleX="218687" custScaleY="1501055" custLinFactX="-48051" custLinFactY="149737" custLinFactNeighborX="-100000" custLinFactNeighborY="200000"/>
      <dgm:spPr/>
      <dgm:t>
        <a:bodyPr/>
        <a:lstStyle/>
        <a:p>
          <a:endParaRPr lang="ru-RU"/>
        </a:p>
      </dgm:t>
    </dgm:pt>
    <dgm:pt modelId="{FA0B5F13-899B-4BA8-8F4C-E01A5D338AAA}" type="pres">
      <dgm:prSet presAssocID="{8D42E691-0033-458D-B32D-DE4281A2F6E4}" presName="hierChild3" presStyleCnt="0"/>
      <dgm:spPr/>
    </dgm:pt>
    <dgm:pt modelId="{4E7E9AE5-D39B-4975-81A5-902BE447E224}" type="pres">
      <dgm:prSet presAssocID="{4DFC93FF-83B2-49F1-A486-7A303EA11302}" presName="Name19" presStyleLbl="parChTrans1D3" presStyleIdx="4" presStyleCnt="6"/>
      <dgm:spPr/>
      <dgm:t>
        <a:bodyPr/>
        <a:lstStyle/>
        <a:p>
          <a:endParaRPr lang="ru-RU"/>
        </a:p>
      </dgm:t>
    </dgm:pt>
    <dgm:pt modelId="{EAEA8F29-FC50-480F-8ACF-D3651A365796}" type="pres">
      <dgm:prSet presAssocID="{2CCBDC21-EBF1-482B-9F19-42B159C02C9F}" presName="Name21" presStyleCnt="0"/>
      <dgm:spPr/>
    </dgm:pt>
    <dgm:pt modelId="{710CD7FE-56B4-42BA-9678-654D21A97FE2}" type="pres">
      <dgm:prSet presAssocID="{2CCBDC21-EBF1-482B-9F19-42B159C02C9F}" presName="level2Shape" presStyleLbl="node3" presStyleIdx="4" presStyleCnt="6" custScaleX="377116" custScaleY="1450106" custLinFactX="-19741" custLinFactY="100000" custLinFactNeighborX="-100000" custLinFactNeighborY="119683"/>
      <dgm:spPr/>
      <dgm:t>
        <a:bodyPr/>
        <a:lstStyle/>
        <a:p>
          <a:endParaRPr lang="ru-RU"/>
        </a:p>
      </dgm:t>
    </dgm:pt>
    <dgm:pt modelId="{47D8BA05-7393-4DAE-97AA-843841769581}" type="pres">
      <dgm:prSet presAssocID="{2CCBDC21-EBF1-482B-9F19-42B159C02C9F}" presName="hierChild3" presStyleCnt="0"/>
      <dgm:spPr/>
    </dgm:pt>
    <dgm:pt modelId="{D4026A8F-748D-47E9-A21D-5CD50A124019}" type="pres">
      <dgm:prSet presAssocID="{762D311E-22BD-4F49-8F8D-FE023E438F3D}" presName="Name19" presStyleLbl="parChTrans1D2" presStyleIdx="1" presStyleCnt="2"/>
      <dgm:spPr/>
      <dgm:t>
        <a:bodyPr/>
        <a:lstStyle/>
        <a:p>
          <a:endParaRPr lang="ru-RU"/>
        </a:p>
      </dgm:t>
    </dgm:pt>
    <dgm:pt modelId="{974B3AD4-DA3B-4164-910B-FCE2CC634382}" type="pres">
      <dgm:prSet presAssocID="{FAEAB40E-9038-4B22-99D8-46EDF3A5A1F9}" presName="Name21" presStyleCnt="0"/>
      <dgm:spPr/>
    </dgm:pt>
    <dgm:pt modelId="{2E0701AB-54C2-4B59-87BD-9C1107C07927}" type="pres">
      <dgm:prSet presAssocID="{FAEAB40E-9038-4B22-99D8-46EDF3A5A1F9}" presName="level2Shape" presStyleLbl="node2" presStyleIdx="1" presStyleCnt="2" custScaleX="469106" custScaleY="461141" custLinFactNeighborX="14483" custLinFactNeighborY="99186"/>
      <dgm:spPr/>
      <dgm:t>
        <a:bodyPr/>
        <a:lstStyle/>
        <a:p>
          <a:endParaRPr lang="ru-RU"/>
        </a:p>
      </dgm:t>
    </dgm:pt>
    <dgm:pt modelId="{84674805-43A9-412E-98AB-EDD78A5CD2D3}" type="pres">
      <dgm:prSet presAssocID="{FAEAB40E-9038-4B22-99D8-46EDF3A5A1F9}" presName="hierChild3" presStyleCnt="0"/>
      <dgm:spPr/>
    </dgm:pt>
    <dgm:pt modelId="{794DDDCC-749D-4126-AF60-41F855E83F87}" type="pres">
      <dgm:prSet presAssocID="{9F6E9E3C-4D6D-4842-BDA0-29AA46AA6EFE}" presName="Name19" presStyleLbl="parChTrans1D3" presStyleIdx="5" presStyleCnt="6"/>
      <dgm:spPr/>
      <dgm:t>
        <a:bodyPr/>
        <a:lstStyle/>
        <a:p>
          <a:endParaRPr lang="ru-RU"/>
        </a:p>
      </dgm:t>
    </dgm:pt>
    <dgm:pt modelId="{232E2F66-6DE3-4B36-9212-38C3A330720F}" type="pres">
      <dgm:prSet presAssocID="{4BC75688-9EB1-4F72-A6E2-769E72F55C10}" presName="Name21" presStyleCnt="0"/>
      <dgm:spPr/>
    </dgm:pt>
    <dgm:pt modelId="{CFAF398E-24EA-42F6-A488-8A0DB1EB39E8}" type="pres">
      <dgm:prSet presAssocID="{4BC75688-9EB1-4F72-A6E2-769E72F55C10}" presName="level2Shape" presStyleLbl="node3" presStyleIdx="5" presStyleCnt="6" custScaleX="512882" custScaleY="1299335" custLinFactY="600000" custLinFactNeighborX="71940" custLinFactNeighborY="666353"/>
      <dgm:spPr/>
      <dgm:t>
        <a:bodyPr/>
        <a:lstStyle/>
        <a:p>
          <a:endParaRPr lang="ru-RU"/>
        </a:p>
      </dgm:t>
    </dgm:pt>
    <dgm:pt modelId="{2F9F19E0-1D87-4742-9EB3-DF29E3DB20D5}" type="pres">
      <dgm:prSet presAssocID="{4BC75688-9EB1-4F72-A6E2-769E72F55C10}" presName="hierChild3" presStyleCnt="0"/>
      <dgm:spPr/>
    </dgm:pt>
    <dgm:pt modelId="{E9683832-F72E-4E34-8519-EE117BC35AB3}" type="pres">
      <dgm:prSet presAssocID="{A6C747B1-5BDD-46CE-AA92-E6C1B4106ED7}" presName="bgShapesFlow" presStyleCnt="0"/>
      <dgm:spPr/>
    </dgm:pt>
  </dgm:ptLst>
  <dgm:cxnLst>
    <dgm:cxn modelId="{B804B67A-6298-401A-B45F-EE48FDB77E10}" srcId="{49F18A06-86DD-4EC0-A557-54C052D416B4}" destId="{B89E496C-7CEC-44AA-8DF6-26CEF0157F25}" srcOrd="1" destOrd="0" parTransId="{73B68B52-EF7C-458E-B508-3C0FF604054D}" sibTransId="{6D4688E7-0622-4510-AAFA-9E36525D5865}"/>
    <dgm:cxn modelId="{FAC30117-725A-481A-885E-C5903C175CA8}" type="presOf" srcId="{57E955FC-3E97-4C92-A53C-89D6DB03420F}" destId="{38FEBE81-FCD5-446C-A061-97146C186F8A}" srcOrd="0" destOrd="0" presId="urn:microsoft.com/office/officeart/2005/8/layout/hierarchy6"/>
    <dgm:cxn modelId="{F89886EE-8353-4006-87F0-798DB6B53251}" type="presOf" srcId="{82ED361B-BD7A-49EB-AC64-AE300CA2728E}" destId="{62EAE0B2-ECF7-4522-88AA-C93B6D241E5C}" srcOrd="0" destOrd="0" presId="urn:microsoft.com/office/officeart/2005/8/layout/hierarchy6"/>
    <dgm:cxn modelId="{7C94767F-9857-4410-88BC-661FA278633B}" type="presOf" srcId="{39EA3328-E3A2-4414-8428-9E41F303F78C}" destId="{0736B508-21DC-4682-94BA-C15CF12ACC0A}" srcOrd="0" destOrd="0" presId="urn:microsoft.com/office/officeart/2005/8/layout/hierarchy6"/>
    <dgm:cxn modelId="{35C0F485-2213-4F5A-8514-6FAC482C0B3E}" type="presOf" srcId="{FAEAB40E-9038-4B22-99D8-46EDF3A5A1F9}" destId="{2E0701AB-54C2-4B59-87BD-9C1107C07927}" srcOrd="0" destOrd="0" presId="urn:microsoft.com/office/officeart/2005/8/layout/hierarchy6"/>
    <dgm:cxn modelId="{000F11DB-4BFC-46EE-9812-E96B8C2B8DDF}" type="presOf" srcId="{B89E496C-7CEC-44AA-8DF6-26CEF0157F25}" destId="{71240418-1100-458B-A6DD-7D528F4A8773}" srcOrd="0" destOrd="0" presId="urn:microsoft.com/office/officeart/2005/8/layout/hierarchy6"/>
    <dgm:cxn modelId="{E896547E-1051-41E1-BC23-478EA0FDBBBB}" type="presOf" srcId="{762D311E-22BD-4F49-8F8D-FE023E438F3D}" destId="{D4026A8F-748D-47E9-A21D-5CD50A124019}" srcOrd="0" destOrd="0" presId="urn:microsoft.com/office/officeart/2005/8/layout/hierarchy6"/>
    <dgm:cxn modelId="{D4E2324C-A264-45A4-A297-9CEF651D3E18}" type="presOf" srcId="{1D849DB9-1343-466E-8CCE-87C829947651}" destId="{F0BBE501-7B14-4A70-BDFC-426A7858E934}" srcOrd="0" destOrd="0" presId="urn:microsoft.com/office/officeart/2005/8/layout/hierarchy6"/>
    <dgm:cxn modelId="{E54DC014-7E2A-45BC-BDD3-B377BF9A3251}" srcId="{49F18A06-86DD-4EC0-A557-54C052D416B4}" destId="{1D849DB9-1343-466E-8CCE-87C829947651}" srcOrd="2" destOrd="0" parTransId="{82ED361B-BD7A-49EB-AC64-AE300CA2728E}" sibTransId="{484FCF00-013A-409E-A87F-4999AE909CFD}"/>
    <dgm:cxn modelId="{D0840513-4E52-48B2-A73F-89C2B5D349EF}" srcId="{49F18A06-86DD-4EC0-A557-54C052D416B4}" destId="{57E955FC-3E97-4C92-A53C-89D6DB03420F}" srcOrd="0" destOrd="0" parTransId="{6315630E-DC47-469D-820B-9F0899FCE33C}" sibTransId="{7EF66C72-5A9F-4AE5-9A16-549CC2E3BA65}"/>
    <dgm:cxn modelId="{40AD78E3-461F-40BD-8E3B-B70D5F3098DD}" type="presOf" srcId="{4BC75688-9EB1-4F72-A6E2-769E72F55C10}" destId="{CFAF398E-24EA-42F6-A488-8A0DB1EB39E8}" srcOrd="0" destOrd="0" presId="urn:microsoft.com/office/officeart/2005/8/layout/hierarchy6"/>
    <dgm:cxn modelId="{DD97E8AC-C08B-4E92-8CDE-B2A662A95742}" type="presOf" srcId="{73B68B52-EF7C-458E-B508-3C0FF604054D}" destId="{A4D72BD1-B3BE-44F4-A967-3079045A88AD}" srcOrd="0" destOrd="0" presId="urn:microsoft.com/office/officeart/2005/8/layout/hierarchy6"/>
    <dgm:cxn modelId="{9F0D25C9-D81B-4839-913A-790893B192ED}" type="presOf" srcId="{9F6E9E3C-4D6D-4842-BDA0-29AA46AA6EFE}" destId="{794DDDCC-749D-4126-AF60-41F855E83F87}" srcOrd="0" destOrd="0" presId="urn:microsoft.com/office/officeart/2005/8/layout/hierarchy6"/>
    <dgm:cxn modelId="{79F02F98-9651-447B-A8EB-D8BC9826A295}" type="presOf" srcId="{6315630E-DC47-469D-820B-9F0899FCE33C}" destId="{1B9E841B-BB6C-4559-B973-77025100AD58}" srcOrd="0" destOrd="0" presId="urn:microsoft.com/office/officeart/2005/8/layout/hierarchy6"/>
    <dgm:cxn modelId="{ED729131-D29F-455F-B363-D0D2A176EB4F}" srcId="{49F18A06-86DD-4EC0-A557-54C052D416B4}" destId="{2CCBDC21-EBF1-482B-9F19-42B159C02C9F}" srcOrd="4" destOrd="0" parTransId="{4DFC93FF-83B2-49F1-A486-7A303EA11302}" sibTransId="{B41E8627-C34F-42CC-8E2B-EF319E85CCDA}"/>
    <dgm:cxn modelId="{CF983124-F686-4DEC-8337-7B8FD95F677F}" srcId="{3CAD4EC5-EC6F-41C4-AD3B-67F41CDE9872}" destId="{FAEAB40E-9038-4B22-99D8-46EDF3A5A1F9}" srcOrd="1" destOrd="0" parTransId="{762D311E-22BD-4F49-8F8D-FE023E438F3D}" sibTransId="{2C45040F-3C78-4A06-A8A7-7A4691044A79}"/>
    <dgm:cxn modelId="{1237946C-5322-44A5-96DA-E458D8C396D6}" srcId="{FAEAB40E-9038-4B22-99D8-46EDF3A5A1F9}" destId="{4BC75688-9EB1-4F72-A6E2-769E72F55C10}" srcOrd="0" destOrd="0" parTransId="{9F6E9E3C-4D6D-4842-BDA0-29AA46AA6EFE}" sibTransId="{A16310DE-FD92-4157-B441-EA52DB778325}"/>
    <dgm:cxn modelId="{76FB84BA-A95A-45DF-ACFB-E71A253629F8}" srcId="{3CAD4EC5-EC6F-41C4-AD3B-67F41CDE9872}" destId="{49F18A06-86DD-4EC0-A557-54C052D416B4}" srcOrd="0" destOrd="0" parTransId="{E3302DAD-6C6F-415D-8B3B-91652B2BAAA7}" sibTransId="{27121089-72F6-436F-83A7-243D33880EAC}"/>
    <dgm:cxn modelId="{3439A42B-14CD-4C95-8AD6-55405CA4D9ED}" type="presOf" srcId="{4DFC93FF-83B2-49F1-A486-7A303EA11302}" destId="{4E7E9AE5-D39B-4975-81A5-902BE447E224}" srcOrd="0" destOrd="0" presId="urn:microsoft.com/office/officeart/2005/8/layout/hierarchy6"/>
    <dgm:cxn modelId="{E8C7BAE0-AE65-4700-8CA6-3FC37D12D2DD}" srcId="{49F18A06-86DD-4EC0-A557-54C052D416B4}" destId="{8D42E691-0033-458D-B32D-DE4281A2F6E4}" srcOrd="3" destOrd="0" parTransId="{39EA3328-E3A2-4414-8428-9E41F303F78C}" sibTransId="{3FE2D95D-7B5E-414E-8874-26A2AEAFC605}"/>
    <dgm:cxn modelId="{4D2EEBCB-E1AA-472B-B1C3-49EF80CF8229}" type="presOf" srcId="{3CAD4EC5-EC6F-41C4-AD3B-67F41CDE9872}" destId="{C2E9BEC9-0C4B-445D-83BD-5E35BB09BD59}" srcOrd="0" destOrd="0" presId="urn:microsoft.com/office/officeart/2005/8/layout/hierarchy6"/>
    <dgm:cxn modelId="{4C7FD601-F24A-4A06-9A05-3901E5F3FA68}" type="presOf" srcId="{8D42E691-0033-458D-B32D-DE4281A2F6E4}" destId="{272F93D4-7335-4E68-87C9-5BDD38074262}" srcOrd="0" destOrd="0" presId="urn:microsoft.com/office/officeart/2005/8/layout/hierarchy6"/>
    <dgm:cxn modelId="{D239FD3E-280B-4500-A568-9F2AA8E97069}" srcId="{A6C747B1-5BDD-46CE-AA92-E6C1B4106ED7}" destId="{3CAD4EC5-EC6F-41C4-AD3B-67F41CDE9872}" srcOrd="0" destOrd="0" parTransId="{59033163-89F7-480C-9882-1975751020E7}" sibTransId="{4AD48294-16B0-4CB3-B71D-2BBC10315DA3}"/>
    <dgm:cxn modelId="{30C93566-310A-4FA7-BF4B-4890CE5B2B05}" type="presOf" srcId="{2CCBDC21-EBF1-482B-9F19-42B159C02C9F}" destId="{710CD7FE-56B4-42BA-9678-654D21A97FE2}" srcOrd="0" destOrd="0" presId="urn:microsoft.com/office/officeart/2005/8/layout/hierarchy6"/>
    <dgm:cxn modelId="{A0A794D6-65A1-44A6-B998-F67B48E41C87}" type="presOf" srcId="{E3302DAD-6C6F-415D-8B3B-91652B2BAAA7}" destId="{536101A1-15A5-4A25-A2A6-605593C83CC0}" srcOrd="0" destOrd="0" presId="urn:microsoft.com/office/officeart/2005/8/layout/hierarchy6"/>
    <dgm:cxn modelId="{8E3AEB31-E4B1-4727-B130-E3DBD591C542}" type="presOf" srcId="{A6C747B1-5BDD-46CE-AA92-E6C1B4106ED7}" destId="{D63D1B38-F807-4749-B904-D3C266D79CAE}" srcOrd="0" destOrd="0" presId="urn:microsoft.com/office/officeart/2005/8/layout/hierarchy6"/>
    <dgm:cxn modelId="{2B086EE7-115E-48E1-9FBB-83BE839EB824}" type="presOf" srcId="{49F18A06-86DD-4EC0-A557-54C052D416B4}" destId="{6EA3CD1C-7057-4D0E-9052-AC606EF2C36A}" srcOrd="0" destOrd="0" presId="urn:microsoft.com/office/officeart/2005/8/layout/hierarchy6"/>
    <dgm:cxn modelId="{69060E2F-5AFC-4455-8CB8-608AAD7148BA}" type="presParOf" srcId="{D63D1B38-F807-4749-B904-D3C266D79CAE}" destId="{4A3D03BE-850F-417F-AB88-7CE15F6EA305}" srcOrd="0" destOrd="0" presId="urn:microsoft.com/office/officeart/2005/8/layout/hierarchy6"/>
    <dgm:cxn modelId="{01D52613-04BA-4249-9BC8-0AFA31B2A86D}" type="presParOf" srcId="{4A3D03BE-850F-417F-AB88-7CE15F6EA305}" destId="{6E91AC7F-1B47-4DF4-8CF7-7C34319BE4BB}" srcOrd="0" destOrd="0" presId="urn:microsoft.com/office/officeart/2005/8/layout/hierarchy6"/>
    <dgm:cxn modelId="{19969521-6482-4DFB-85B9-CB45E1906A7F}" type="presParOf" srcId="{6E91AC7F-1B47-4DF4-8CF7-7C34319BE4BB}" destId="{709A5677-A3A9-43C2-A651-CB434D9ABAA0}" srcOrd="0" destOrd="0" presId="urn:microsoft.com/office/officeart/2005/8/layout/hierarchy6"/>
    <dgm:cxn modelId="{D75D999B-71B4-4C61-9D8D-C8F60C018BE4}" type="presParOf" srcId="{709A5677-A3A9-43C2-A651-CB434D9ABAA0}" destId="{C2E9BEC9-0C4B-445D-83BD-5E35BB09BD59}" srcOrd="0" destOrd="0" presId="urn:microsoft.com/office/officeart/2005/8/layout/hierarchy6"/>
    <dgm:cxn modelId="{84BD9DE9-7357-45BF-9B0F-3FA43B6ECF71}" type="presParOf" srcId="{709A5677-A3A9-43C2-A651-CB434D9ABAA0}" destId="{77FC99BC-A885-438C-80EA-3533BFF3181F}" srcOrd="1" destOrd="0" presId="urn:microsoft.com/office/officeart/2005/8/layout/hierarchy6"/>
    <dgm:cxn modelId="{3C02CDE2-1283-4F95-B332-A8E3462D340B}" type="presParOf" srcId="{77FC99BC-A885-438C-80EA-3533BFF3181F}" destId="{536101A1-15A5-4A25-A2A6-605593C83CC0}" srcOrd="0" destOrd="0" presId="urn:microsoft.com/office/officeart/2005/8/layout/hierarchy6"/>
    <dgm:cxn modelId="{121930EF-F579-4218-BAC7-5667174C50D0}" type="presParOf" srcId="{77FC99BC-A885-438C-80EA-3533BFF3181F}" destId="{1ABB1CC2-382A-48C2-80CB-DC3E00963E56}" srcOrd="1" destOrd="0" presId="urn:microsoft.com/office/officeart/2005/8/layout/hierarchy6"/>
    <dgm:cxn modelId="{A53CC833-3C1A-40FB-AB0C-1F4DFB56FD9F}" type="presParOf" srcId="{1ABB1CC2-382A-48C2-80CB-DC3E00963E56}" destId="{6EA3CD1C-7057-4D0E-9052-AC606EF2C36A}" srcOrd="0" destOrd="0" presId="urn:microsoft.com/office/officeart/2005/8/layout/hierarchy6"/>
    <dgm:cxn modelId="{37C344CA-67FA-4EA4-87FD-339A646A9BD4}" type="presParOf" srcId="{1ABB1CC2-382A-48C2-80CB-DC3E00963E56}" destId="{FB3FE196-CCEA-4BF4-A282-90D9FEBF7808}" srcOrd="1" destOrd="0" presId="urn:microsoft.com/office/officeart/2005/8/layout/hierarchy6"/>
    <dgm:cxn modelId="{003DA7A7-67FD-4059-A66E-2668F4DA7374}" type="presParOf" srcId="{FB3FE196-CCEA-4BF4-A282-90D9FEBF7808}" destId="{1B9E841B-BB6C-4559-B973-77025100AD58}" srcOrd="0" destOrd="0" presId="urn:microsoft.com/office/officeart/2005/8/layout/hierarchy6"/>
    <dgm:cxn modelId="{44525660-031F-48EC-AAF4-E82298B22C5D}" type="presParOf" srcId="{FB3FE196-CCEA-4BF4-A282-90D9FEBF7808}" destId="{28EC2902-12D5-4F5E-BCA6-CC1358EA87B6}" srcOrd="1" destOrd="0" presId="urn:microsoft.com/office/officeart/2005/8/layout/hierarchy6"/>
    <dgm:cxn modelId="{A8B1812A-0DEF-4213-A93E-A93ACE9F816C}" type="presParOf" srcId="{28EC2902-12D5-4F5E-BCA6-CC1358EA87B6}" destId="{38FEBE81-FCD5-446C-A061-97146C186F8A}" srcOrd="0" destOrd="0" presId="urn:microsoft.com/office/officeart/2005/8/layout/hierarchy6"/>
    <dgm:cxn modelId="{D1741607-747D-4517-B43E-5A06274EC122}" type="presParOf" srcId="{28EC2902-12D5-4F5E-BCA6-CC1358EA87B6}" destId="{36E54FDF-7D23-4597-92BF-2F58E7685536}" srcOrd="1" destOrd="0" presId="urn:microsoft.com/office/officeart/2005/8/layout/hierarchy6"/>
    <dgm:cxn modelId="{23603A29-D326-45F8-8D0F-43CA73178989}" type="presParOf" srcId="{FB3FE196-CCEA-4BF4-A282-90D9FEBF7808}" destId="{A4D72BD1-B3BE-44F4-A967-3079045A88AD}" srcOrd="2" destOrd="0" presId="urn:microsoft.com/office/officeart/2005/8/layout/hierarchy6"/>
    <dgm:cxn modelId="{0C79CF62-EBFA-40DB-962A-F29967290F6C}" type="presParOf" srcId="{FB3FE196-CCEA-4BF4-A282-90D9FEBF7808}" destId="{014945B6-3A42-47F4-8E3C-23CE186C2EDB}" srcOrd="3" destOrd="0" presId="urn:microsoft.com/office/officeart/2005/8/layout/hierarchy6"/>
    <dgm:cxn modelId="{C0262DD9-3688-4DB4-8331-4FA96133C17C}" type="presParOf" srcId="{014945B6-3A42-47F4-8E3C-23CE186C2EDB}" destId="{71240418-1100-458B-A6DD-7D528F4A8773}" srcOrd="0" destOrd="0" presId="urn:microsoft.com/office/officeart/2005/8/layout/hierarchy6"/>
    <dgm:cxn modelId="{69D065EC-2F10-42B1-8621-32EDBEE05F89}" type="presParOf" srcId="{014945B6-3A42-47F4-8E3C-23CE186C2EDB}" destId="{05036CDB-85CA-4F27-8383-CE7154EBCB4D}" srcOrd="1" destOrd="0" presId="urn:microsoft.com/office/officeart/2005/8/layout/hierarchy6"/>
    <dgm:cxn modelId="{64D8B386-2E3E-40DC-93C5-C1DC32B140D6}" type="presParOf" srcId="{FB3FE196-CCEA-4BF4-A282-90D9FEBF7808}" destId="{62EAE0B2-ECF7-4522-88AA-C93B6D241E5C}" srcOrd="4" destOrd="0" presId="urn:microsoft.com/office/officeart/2005/8/layout/hierarchy6"/>
    <dgm:cxn modelId="{DD61FC09-53DF-481F-BE78-068692CE54CC}" type="presParOf" srcId="{FB3FE196-CCEA-4BF4-A282-90D9FEBF7808}" destId="{6DD7C710-08E6-49EE-8057-A1A05A579940}" srcOrd="5" destOrd="0" presId="urn:microsoft.com/office/officeart/2005/8/layout/hierarchy6"/>
    <dgm:cxn modelId="{3336A8BF-2827-4330-8DCF-9F72FE71CE81}" type="presParOf" srcId="{6DD7C710-08E6-49EE-8057-A1A05A579940}" destId="{F0BBE501-7B14-4A70-BDFC-426A7858E934}" srcOrd="0" destOrd="0" presId="urn:microsoft.com/office/officeart/2005/8/layout/hierarchy6"/>
    <dgm:cxn modelId="{388EB4CE-6E16-4448-92AD-81E9B73ED377}" type="presParOf" srcId="{6DD7C710-08E6-49EE-8057-A1A05A579940}" destId="{DB5313CE-2A17-4228-A5B5-CF3AB9AA7B7F}" srcOrd="1" destOrd="0" presId="urn:microsoft.com/office/officeart/2005/8/layout/hierarchy6"/>
    <dgm:cxn modelId="{9E158876-6B06-4C3C-A06A-9DCEE353E47C}" type="presParOf" srcId="{FB3FE196-CCEA-4BF4-A282-90D9FEBF7808}" destId="{0736B508-21DC-4682-94BA-C15CF12ACC0A}" srcOrd="6" destOrd="0" presId="urn:microsoft.com/office/officeart/2005/8/layout/hierarchy6"/>
    <dgm:cxn modelId="{91F2969C-0E7D-44E2-92BC-A397461E38C7}" type="presParOf" srcId="{FB3FE196-CCEA-4BF4-A282-90D9FEBF7808}" destId="{D20A0A79-13E8-411A-A328-85221B78B15D}" srcOrd="7" destOrd="0" presId="urn:microsoft.com/office/officeart/2005/8/layout/hierarchy6"/>
    <dgm:cxn modelId="{4D7105C9-B6A0-48B7-8044-A45D01D45EDF}" type="presParOf" srcId="{D20A0A79-13E8-411A-A328-85221B78B15D}" destId="{272F93D4-7335-4E68-87C9-5BDD38074262}" srcOrd="0" destOrd="0" presId="urn:microsoft.com/office/officeart/2005/8/layout/hierarchy6"/>
    <dgm:cxn modelId="{83F88F89-8E88-4F05-8262-4F9E510742AF}" type="presParOf" srcId="{D20A0A79-13E8-411A-A328-85221B78B15D}" destId="{FA0B5F13-899B-4BA8-8F4C-E01A5D338AAA}" srcOrd="1" destOrd="0" presId="urn:microsoft.com/office/officeart/2005/8/layout/hierarchy6"/>
    <dgm:cxn modelId="{C76FB2FF-0623-481C-93FA-7F8ECF852BF8}" type="presParOf" srcId="{FB3FE196-CCEA-4BF4-A282-90D9FEBF7808}" destId="{4E7E9AE5-D39B-4975-81A5-902BE447E224}" srcOrd="8" destOrd="0" presId="urn:microsoft.com/office/officeart/2005/8/layout/hierarchy6"/>
    <dgm:cxn modelId="{756C7530-0D8D-4344-A688-F79DBE33C52D}" type="presParOf" srcId="{FB3FE196-CCEA-4BF4-A282-90D9FEBF7808}" destId="{EAEA8F29-FC50-480F-8ACF-D3651A365796}" srcOrd="9" destOrd="0" presId="urn:microsoft.com/office/officeart/2005/8/layout/hierarchy6"/>
    <dgm:cxn modelId="{6C5B16A3-E11A-41A5-B3D9-B714ECB5002D}" type="presParOf" srcId="{EAEA8F29-FC50-480F-8ACF-D3651A365796}" destId="{710CD7FE-56B4-42BA-9678-654D21A97FE2}" srcOrd="0" destOrd="0" presId="urn:microsoft.com/office/officeart/2005/8/layout/hierarchy6"/>
    <dgm:cxn modelId="{9D1486D0-48A5-4CF7-97F5-03A334CE137E}" type="presParOf" srcId="{EAEA8F29-FC50-480F-8ACF-D3651A365796}" destId="{47D8BA05-7393-4DAE-97AA-843841769581}" srcOrd="1" destOrd="0" presId="urn:microsoft.com/office/officeart/2005/8/layout/hierarchy6"/>
    <dgm:cxn modelId="{BAB7AB53-950C-4875-B481-E6C449B2A1C7}" type="presParOf" srcId="{77FC99BC-A885-438C-80EA-3533BFF3181F}" destId="{D4026A8F-748D-47E9-A21D-5CD50A124019}" srcOrd="2" destOrd="0" presId="urn:microsoft.com/office/officeart/2005/8/layout/hierarchy6"/>
    <dgm:cxn modelId="{7946D38B-E297-4B8C-A5CF-04A7D4FADBFB}" type="presParOf" srcId="{77FC99BC-A885-438C-80EA-3533BFF3181F}" destId="{974B3AD4-DA3B-4164-910B-FCE2CC634382}" srcOrd="3" destOrd="0" presId="urn:microsoft.com/office/officeart/2005/8/layout/hierarchy6"/>
    <dgm:cxn modelId="{04674CA9-1E4F-4E52-97AF-8829A144ED14}" type="presParOf" srcId="{974B3AD4-DA3B-4164-910B-FCE2CC634382}" destId="{2E0701AB-54C2-4B59-87BD-9C1107C07927}" srcOrd="0" destOrd="0" presId="urn:microsoft.com/office/officeart/2005/8/layout/hierarchy6"/>
    <dgm:cxn modelId="{B5CA9D6B-18F5-4E29-94C5-85FD6B6BC2EA}" type="presParOf" srcId="{974B3AD4-DA3B-4164-910B-FCE2CC634382}" destId="{84674805-43A9-412E-98AB-EDD78A5CD2D3}" srcOrd="1" destOrd="0" presId="urn:microsoft.com/office/officeart/2005/8/layout/hierarchy6"/>
    <dgm:cxn modelId="{2DC4518B-6FB2-49CE-9779-80E32A187E21}" type="presParOf" srcId="{84674805-43A9-412E-98AB-EDD78A5CD2D3}" destId="{794DDDCC-749D-4126-AF60-41F855E83F87}" srcOrd="0" destOrd="0" presId="urn:microsoft.com/office/officeart/2005/8/layout/hierarchy6"/>
    <dgm:cxn modelId="{98A702E2-41A4-43FF-B510-2DEB680C33B8}" type="presParOf" srcId="{84674805-43A9-412E-98AB-EDD78A5CD2D3}" destId="{232E2F66-6DE3-4B36-9212-38C3A330720F}" srcOrd="1" destOrd="0" presId="urn:microsoft.com/office/officeart/2005/8/layout/hierarchy6"/>
    <dgm:cxn modelId="{56E273CE-7F76-493F-AEF8-C97A531D510F}" type="presParOf" srcId="{232E2F66-6DE3-4B36-9212-38C3A330720F}" destId="{CFAF398E-24EA-42F6-A488-8A0DB1EB39E8}" srcOrd="0" destOrd="0" presId="urn:microsoft.com/office/officeart/2005/8/layout/hierarchy6"/>
    <dgm:cxn modelId="{2C3D0D03-FDAA-488B-8E46-897FDFFCC675}" type="presParOf" srcId="{232E2F66-6DE3-4B36-9212-38C3A330720F}" destId="{2F9F19E0-1D87-4742-9EB3-DF29E3DB20D5}" srcOrd="1" destOrd="0" presId="urn:microsoft.com/office/officeart/2005/8/layout/hierarchy6"/>
    <dgm:cxn modelId="{C295A7CB-AA4E-43BE-BBAE-4C0DD477F055}" type="presParOf" srcId="{D63D1B38-F807-4749-B904-D3C266D79CAE}" destId="{E9683832-F72E-4E34-8519-EE117BC35AB3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BAB405-059F-4371-A1E6-173DB8914151}">
      <dsp:nvSpPr>
        <dsp:cNvPr id="0" name=""/>
        <dsp:cNvSpPr/>
      </dsp:nvSpPr>
      <dsp:spPr>
        <a:xfrm>
          <a:off x="4327" y="3367"/>
          <a:ext cx="8955958" cy="1014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kern="1200" dirty="0" smtClean="0"/>
            <a:t>Факторы школьного насилия</a:t>
          </a:r>
          <a:endParaRPr lang="ru-RU" sz="4400" kern="1200" dirty="0"/>
        </a:p>
      </dsp:txBody>
      <dsp:txXfrm>
        <a:off x="4327" y="3367"/>
        <a:ext cx="8955958" cy="1014545"/>
      </dsp:txXfrm>
    </dsp:sp>
    <dsp:sp modelId="{E69E3369-1B81-4DB7-B505-2F23A9AAE539}">
      <dsp:nvSpPr>
        <dsp:cNvPr id="0" name=""/>
        <dsp:cNvSpPr/>
      </dsp:nvSpPr>
      <dsp:spPr>
        <a:xfrm>
          <a:off x="7137" y="1066107"/>
          <a:ext cx="1161860" cy="48553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особенности отношения педагогов к школьникам, построенные на необоснованных требованиях со стороны взрослых и максимальном бесправии детей;</a:t>
          </a:r>
          <a:endParaRPr lang="ru-RU" sz="1600" b="1" kern="1200" dirty="0"/>
        </a:p>
      </dsp:txBody>
      <dsp:txXfrm>
        <a:off x="7137" y="1066107"/>
        <a:ext cx="1161860" cy="4855341"/>
      </dsp:txXfrm>
    </dsp:sp>
    <dsp:sp modelId="{9FD7D0E3-FBDC-4003-930E-80E3EBBE04A5}">
      <dsp:nvSpPr>
        <dsp:cNvPr id="0" name=""/>
        <dsp:cNvSpPr/>
      </dsp:nvSpPr>
      <dsp:spPr>
        <a:xfrm>
          <a:off x="1263736" y="1065651"/>
          <a:ext cx="701565" cy="43878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 систему взаимоотношений внутри классного коллектива (как </a:t>
          </a:r>
          <a:r>
            <a:rPr lang="ru-RU" sz="1600" b="1" kern="1200" dirty="0" err="1" smtClean="0"/>
            <a:t>референтной</a:t>
          </a:r>
          <a:r>
            <a:rPr lang="ru-RU" sz="1600" b="1" kern="1200" dirty="0" smtClean="0"/>
            <a:t> группы);</a:t>
          </a:r>
          <a:endParaRPr lang="ru-RU" sz="1600" b="1" kern="1200" dirty="0"/>
        </a:p>
      </dsp:txBody>
      <dsp:txXfrm>
        <a:off x="1263736" y="1065651"/>
        <a:ext cx="701565" cy="4387854"/>
      </dsp:txXfrm>
    </dsp:sp>
    <dsp:sp modelId="{09C027E1-17B9-4044-A997-BB51A5C8157D}">
      <dsp:nvSpPr>
        <dsp:cNvPr id="0" name=""/>
        <dsp:cNvSpPr/>
      </dsp:nvSpPr>
      <dsp:spPr>
        <a:xfrm>
          <a:off x="2054109" y="1065651"/>
          <a:ext cx="1040459" cy="56000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Недостаточный уровень развития коммуникативных навыков, в том числе отсутствие примеров и опыта ненасильственных взаимоотношений и знаний о собственных правах;</a:t>
          </a:r>
          <a:endParaRPr lang="ru-RU" sz="1600" b="1" kern="1200" dirty="0"/>
        </a:p>
      </dsp:txBody>
      <dsp:txXfrm>
        <a:off x="2054109" y="1065651"/>
        <a:ext cx="1040459" cy="5600067"/>
      </dsp:txXfrm>
    </dsp:sp>
    <dsp:sp modelId="{84488A80-F7E3-4A8E-A52D-6F3BD4A15349}">
      <dsp:nvSpPr>
        <dsp:cNvPr id="0" name=""/>
        <dsp:cNvSpPr/>
      </dsp:nvSpPr>
      <dsp:spPr>
        <a:xfrm>
          <a:off x="3217228" y="1299962"/>
          <a:ext cx="1102317" cy="462208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Предшествующий опыт жизнедеятельности школьников, включающий в себя проявления собственной агрессивности и наблюдения аналогичных проявлений в ближайшем окружении - в семье, в </a:t>
          </a:r>
          <a:r>
            <a:rPr lang="ru-RU" sz="1400" b="1" kern="1200" dirty="0" err="1" smtClean="0"/>
            <a:t>референтной</a:t>
          </a:r>
          <a:r>
            <a:rPr lang="ru-RU" sz="1400" b="1" kern="1200" dirty="0" smtClean="0"/>
            <a:t> (значимой) группе сверстников, в учреждениях образования, посещаемых ранее;</a:t>
          </a:r>
          <a:endParaRPr lang="ru-RU" sz="1400" b="1" kern="1200" dirty="0"/>
        </a:p>
      </dsp:txBody>
      <dsp:txXfrm>
        <a:off x="3217228" y="1299962"/>
        <a:ext cx="1102317" cy="4622083"/>
      </dsp:txXfrm>
    </dsp:sp>
    <dsp:sp modelId="{BF282CC9-DD25-4F17-82E6-9E27498BAFF4}">
      <dsp:nvSpPr>
        <dsp:cNvPr id="0" name=""/>
        <dsp:cNvSpPr/>
      </dsp:nvSpPr>
      <dsp:spPr>
        <a:xfrm>
          <a:off x="4399959" y="1076958"/>
          <a:ext cx="1057227" cy="39120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1. </a:t>
          </a:r>
          <a:r>
            <a:rPr lang="ru-RU" sz="1600" b="1" kern="1200" dirty="0" err="1" smtClean="0"/>
            <a:t>Внутриличностная</a:t>
          </a:r>
          <a:r>
            <a:rPr lang="ru-RU" sz="1600" b="1" kern="1200" dirty="0" smtClean="0"/>
            <a:t> агрессивность учащихся, зависящая от индивидуальных особенностей. Она обостряется в период подросткового кризиса личности</a:t>
          </a:r>
          <a:endParaRPr lang="ru-RU" sz="1600" b="1" kern="1200" dirty="0"/>
        </a:p>
      </dsp:txBody>
      <dsp:txXfrm>
        <a:off x="4399959" y="1076958"/>
        <a:ext cx="1057227" cy="3912059"/>
      </dsp:txXfrm>
    </dsp:sp>
    <dsp:sp modelId="{5E8652A7-2077-46C0-90AC-C7D10736C30A}">
      <dsp:nvSpPr>
        <dsp:cNvPr id="0" name=""/>
        <dsp:cNvSpPr/>
      </dsp:nvSpPr>
      <dsp:spPr>
        <a:xfrm>
          <a:off x="5485213" y="1072158"/>
          <a:ext cx="633300" cy="50933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Традиции школьной среды, провоцирующие и стимулирующие жестокость.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100" kern="1200" dirty="0"/>
        </a:p>
      </dsp:txBody>
      <dsp:txXfrm>
        <a:off x="5485213" y="1072158"/>
        <a:ext cx="633300" cy="5093350"/>
      </dsp:txXfrm>
    </dsp:sp>
    <dsp:sp modelId="{594A8A8B-2875-48A6-BD52-E1535834D814}">
      <dsp:nvSpPr>
        <dsp:cNvPr id="0" name=""/>
        <dsp:cNvSpPr/>
      </dsp:nvSpPr>
      <dsp:spPr>
        <a:xfrm>
          <a:off x="6224267" y="1959372"/>
          <a:ext cx="1316247" cy="470971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 общий психоэмоциональный фон учреждения образования, характеризующийся высоким уровнем тревожности и психической напряженности субъектов взаимодействия в совокупности с неумением контролировать собственные эмоции и регулировать состояния</a:t>
          </a:r>
          <a:r>
            <a:rPr lang="ru-RU" sz="1100" kern="1200" dirty="0" smtClean="0"/>
            <a:t>;</a:t>
          </a:r>
        </a:p>
      </dsp:txBody>
      <dsp:txXfrm>
        <a:off x="6224267" y="1959372"/>
        <a:ext cx="1316247" cy="4709714"/>
      </dsp:txXfrm>
    </dsp:sp>
    <dsp:sp modelId="{B4A94A16-362A-4569-9A70-1BCA0F55C58B}">
      <dsp:nvSpPr>
        <dsp:cNvPr id="0" name=""/>
        <dsp:cNvSpPr/>
      </dsp:nvSpPr>
      <dsp:spPr>
        <a:xfrm>
          <a:off x="7632431" y="1340658"/>
          <a:ext cx="1303846" cy="53284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53340" tIns="53340" rIns="53340" bIns="53340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 «политическую» систему учреждения образования, включающую агрессивные взаимоотношения внутри педагогического коллектива, в том числе авторитарно-директивный стиль управления, отсутствие обоснованной системы педагогических и профессиональных требований;</a:t>
          </a:r>
        </a:p>
      </dsp:txBody>
      <dsp:txXfrm>
        <a:off x="7632431" y="1340658"/>
        <a:ext cx="1303846" cy="53284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63E64A-A8A1-4F43-92B6-F2FFF32D3AD9}">
      <dsp:nvSpPr>
        <dsp:cNvPr id="0" name=""/>
        <dsp:cNvSpPr/>
      </dsp:nvSpPr>
      <dsp:spPr>
        <a:xfrm>
          <a:off x="5217872" y="2380092"/>
          <a:ext cx="626357" cy="1192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2058"/>
              </a:lnTo>
              <a:lnTo>
                <a:pt x="626357" y="119205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839576-4EBA-4020-9537-9846E770B99A}">
      <dsp:nvSpPr>
        <dsp:cNvPr id="0" name=""/>
        <dsp:cNvSpPr/>
      </dsp:nvSpPr>
      <dsp:spPr>
        <a:xfrm>
          <a:off x="4355918" y="400039"/>
          <a:ext cx="2376394" cy="233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247"/>
              </a:lnTo>
              <a:lnTo>
                <a:pt x="2376394" y="123247"/>
              </a:lnTo>
              <a:lnTo>
                <a:pt x="2376394" y="2333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1B05FC-FA60-4879-BCC2-EBC1FB48CFBF}">
      <dsp:nvSpPr>
        <dsp:cNvPr id="0" name=""/>
        <dsp:cNvSpPr/>
      </dsp:nvSpPr>
      <dsp:spPr>
        <a:xfrm>
          <a:off x="425577" y="1780728"/>
          <a:ext cx="641360" cy="27281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28147"/>
              </a:lnTo>
              <a:lnTo>
                <a:pt x="641360" y="272814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F37A87-FFFF-4BDB-B1CC-89EF445AE41F}">
      <dsp:nvSpPr>
        <dsp:cNvPr id="0" name=""/>
        <dsp:cNvSpPr/>
      </dsp:nvSpPr>
      <dsp:spPr>
        <a:xfrm>
          <a:off x="425577" y="1780728"/>
          <a:ext cx="641360" cy="976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6632"/>
              </a:lnTo>
              <a:lnTo>
                <a:pt x="641360" y="97663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135284-5BB3-4B09-9F7B-6A3381D83931}">
      <dsp:nvSpPr>
        <dsp:cNvPr id="0" name=""/>
        <dsp:cNvSpPr/>
      </dsp:nvSpPr>
      <dsp:spPr>
        <a:xfrm>
          <a:off x="2127887" y="400039"/>
          <a:ext cx="2228031" cy="177097"/>
        </a:xfrm>
        <a:custGeom>
          <a:avLst/>
          <a:gdLst/>
          <a:ahLst/>
          <a:cxnLst/>
          <a:rect l="0" t="0" r="0" b="0"/>
          <a:pathLst>
            <a:path>
              <a:moveTo>
                <a:pt x="2228031" y="0"/>
              </a:moveTo>
              <a:lnTo>
                <a:pt x="2228031" y="67007"/>
              </a:lnTo>
              <a:lnTo>
                <a:pt x="0" y="67007"/>
              </a:lnTo>
              <a:lnTo>
                <a:pt x="0" y="1770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969BFD-1BF2-4A48-A72D-63C67BC70098}">
      <dsp:nvSpPr>
        <dsp:cNvPr id="0" name=""/>
        <dsp:cNvSpPr/>
      </dsp:nvSpPr>
      <dsp:spPr>
        <a:xfrm>
          <a:off x="2557224" y="35868"/>
          <a:ext cx="3597387" cy="36417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baseline="0" dirty="0" smtClean="0"/>
            <a:t>Школьное насилие</a:t>
          </a:r>
          <a:endParaRPr lang="ru-RU" sz="2800" kern="1200" baseline="0" dirty="0"/>
        </a:p>
      </dsp:txBody>
      <dsp:txXfrm>
        <a:off x="2557224" y="35868"/>
        <a:ext cx="3597387" cy="364170"/>
      </dsp:txXfrm>
    </dsp:sp>
    <dsp:sp modelId="{3A12155E-E8A6-4A56-AF5D-D027B2634678}">
      <dsp:nvSpPr>
        <dsp:cNvPr id="0" name=""/>
        <dsp:cNvSpPr/>
      </dsp:nvSpPr>
      <dsp:spPr>
        <a:xfrm>
          <a:off x="0" y="577136"/>
          <a:ext cx="4255774" cy="120359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i="1" kern="1200" dirty="0" smtClean="0">
            <a:solidFill>
              <a:schemeClr val="bg1"/>
            </a:solidFill>
          </a:endParaRP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i="1" kern="1200" dirty="0" smtClean="0">
              <a:solidFill>
                <a:schemeClr val="bg1"/>
              </a:solidFill>
            </a:rPr>
            <a:t>Форма - Эмоциональное насилие вызывает у жертвы эмоциональное напряжение, унижает его и снижает его самооценку</a:t>
          </a: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0" y="577136"/>
        <a:ext cx="4255774" cy="1203592"/>
      </dsp:txXfrm>
    </dsp:sp>
    <dsp:sp modelId="{4E30F5B6-4AB8-4BCE-9897-0439B7A2F489}">
      <dsp:nvSpPr>
        <dsp:cNvPr id="0" name=""/>
        <dsp:cNvSpPr/>
      </dsp:nvSpPr>
      <dsp:spPr>
        <a:xfrm>
          <a:off x="1066937" y="2026930"/>
          <a:ext cx="3610587" cy="146086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chemeClr val="bg1"/>
              </a:solidFill>
            </a:rPr>
            <a:t>Типы - • отторжение, изоляция, отказ от общения с жертвой (с ребенком отказываются играть, заниматься, не хотят с ним сидеть за одной партой, не приглашают на дни рождения и т. д.). </a:t>
          </a:r>
        </a:p>
      </dsp:txBody>
      <dsp:txXfrm>
        <a:off x="1066937" y="2026930"/>
        <a:ext cx="3610587" cy="1460860"/>
      </dsp:txXfrm>
    </dsp:sp>
    <dsp:sp modelId="{DF266C5F-73C6-489E-BF60-257EB4F8F0D2}">
      <dsp:nvSpPr>
        <dsp:cNvPr id="0" name=""/>
        <dsp:cNvSpPr/>
      </dsp:nvSpPr>
      <dsp:spPr>
        <a:xfrm>
          <a:off x="1066937" y="3707970"/>
          <a:ext cx="2907525" cy="160181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1"/>
              </a:solidFill>
            </a:rPr>
            <a:t>• насмешки, присвоение кличек, бесконечные замечания, необъективные оценки, высмеивание, унижение в присутствии других детей и пр.; </a:t>
          </a:r>
        </a:p>
      </dsp:txBody>
      <dsp:txXfrm>
        <a:off x="1066937" y="3707970"/>
        <a:ext cx="2907525" cy="1601811"/>
      </dsp:txXfrm>
    </dsp:sp>
    <dsp:sp modelId="{C068D932-2231-46C9-A648-4DD5368BF460}">
      <dsp:nvSpPr>
        <dsp:cNvPr id="0" name=""/>
        <dsp:cNvSpPr/>
      </dsp:nvSpPr>
      <dsp:spPr>
        <a:xfrm>
          <a:off x="4839262" y="633376"/>
          <a:ext cx="3786101" cy="17467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1800" kern="1200" dirty="0" smtClean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b="1" kern="1200" dirty="0" smtClean="0"/>
            <a:t>Форма-Под </a:t>
          </a:r>
          <a:r>
            <a:rPr lang="ru-RU" sz="1800" b="1" i="1" kern="1200" dirty="0" smtClean="0"/>
            <a:t>физическим насилием подразумевают применение физической силы по отношению к ученику, соученику, в результате чего возможно нанесение физической травмы.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 dirty="0"/>
        </a:p>
      </dsp:txBody>
      <dsp:txXfrm>
        <a:off x="4839262" y="633376"/>
        <a:ext cx="3786101" cy="1746715"/>
      </dsp:txXfrm>
    </dsp:sp>
    <dsp:sp modelId="{5B6EE69B-B38E-42B7-B51F-D5D99378788F}">
      <dsp:nvSpPr>
        <dsp:cNvPr id="0" name=""/>
        <dsp:cNvSpPr/>
      </dsp:nvSpPr>
      <dsp:spPr>
        <a:xfrm>
          <a:off x="5844229" y="2570054"/>
          <a:ext cx="2757960" cy="200419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chemeClr val="bg1"/>
              </a:solidFill>
            </a:rPr>
            <a:t>К физическому насилию относятся избиение, нанесение удара, шлепки, подзатыльники, порча и отнятие вещей и </a:t>
          </a:r>
          <a:r>
            <a:rPr lang="ru-RU" sz="2100" b="1" kern="1200" dirty="0" err="1" smtClean="0">
              <a:solidFill>
                <a:schemeClr val="bg1"/>
              </a:solidFill>
            </a:rPr>
            <a:t>др</a:t>
          </a:r>
          <a:endParaRPr lang="ru-RU" sz="2100" b="1" kern="1200" dirty="0">
            <a:solidFill>
              <a:schemeClr val="bg1"/>
            </a:solidFill>
          </a:endParaRPr>
        </a:p>
      </dsp:txBody>
      <dsp:txXfrm>
        <a:off x="5844229" y="2570054"/>
        <a:ext cx="2757960" cy="200419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2E9BEC9-0C4B-445D-83BD-5E35BB09BD59}">
      <dsp:nvSpPr>
        <dsp:cNvPr id="0" name=""/>
        <dsp:cNvSpPr/>
      </dsp:nvSpPr>
      <dsp:spPr>
        <a:xfrm>
          <a:off x="2800667" y="1190"/>
          <a:ext cx="4562220" cy="8377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400" b="1" kern="1200" dirty="0" smtClean="0">
              <a:solidFill>
                <a:srgbClr val="FFFF00"/>
              </a:solidFill>
            </a:rPr>
            <a:t>Ребенок в школе</a:t>
          </a:r>
          <a:endParaRPr lang="ru-RU" sz="4400" b="1" kern="1200" dirty="0">
            <a:solidFill>
              <a:srgbClr val="FFFF00"/>
            </a:solidFill>
          </a:endParaRPr>
        </a:p>
      </dsp:txBody>
      <dsp:txXfrm>
        <a:off x="2800667" y="1190"/>
        <a:ext cx="4562220" cy="837726"/>
      </dsp:txXfrm>
    </dsp:sp>
    <dsp:sp modelId="{536101A1-15A5-4A25-A2A6-605593C83CC0}">
      <dsp:nvSpPr>
        <dsp:cNvPr id="0" name=""/>
        <dsp:cNvSpPr/>
      </dsp:nvSpPr>
      <dsp:spPr>
        <a:xfrm>
          <a:off x="1757162" y="838916"/>
          <a:ext cx="3324614" cy="168146"/>
        </a:xfrm>
        <a:custGeom>
          <a:avLst/>
          <a:gdLst/>
          <a:ahLst/>
          <a:cxnLst/>
          <a:rect l="0" t="0" r="0" b="0"/>
          <a:pathLst>
            <a:path>
              <a:moveTo>
                <a:pt x="3324614" y="0"/>
              </a:moveTo>
              <a:lnTo>
                <a:pt x="3324614" y="84073"/>
              </a:lnTo>
              <a:lnTo>
                <a:pt x="0" y="84073"/>
              </a:lnTo>
              <a:lnTo>
                <a:pt x="0" y="1681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A3CD1C-7057-4D0E-9052-AC606EF2C36A}">
      <dsp:nvSpPr>
        <dsp:cNvPr id="0" name=""/>
        <dsp:cNvSpPr/>
      </dsp:nvSpPr>
      <dsp:spPr>
        <a:xfrm>
          <a:off x="0" y="1007063"/>
          <a:ext cx="3514325" cy="78460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Нарушение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FFFF00"/>
              </a:solidFill>
            </a:rPr>
            <a:t>прав</a:t>
          </a:r>
          <a:endParaRPr lang="ru-RU" sz="2400" b="1" kern="1200" dirty="0">
            <a:solidFill>
              <a:srgbClr val="FFFF00"/>
            </a:solidFill>
          </a:endParaRPr>
        </a:p>
      </dsp:txBody>
      <dsp:txXfrm>
        <a:off x="0" y="1007063"/>
        <a:ext cx="3514325" cy="784605"/>
      </dsp:txXfrm>
    </dsp:sp>
    <dsp:sp modelId="{1B9E841B-BB6C-4559-B973-77025100AD58}">
      <dsp:nvSpPr>
        <dsp:cNvPr id="0" name=""/>
        <dsp:cNvSpPr/>
      </dsp:nvSpPr>
      <dsp:spPr>
        <a:xfrm>
          <a:off x="555679" y="1745948"/>
          <a:ext cx="1201483" cy="91440"/>
        </a:xfrm>
        <a:custGeom>
          <a:avLst/>
          <a:gdLst/>
          <a:ahLst/>
          <a:cxnLst/>
          <a:rect l="0" t="0" r="0" b="0"/>
          <a:pathLst>
            <a:path>
              <a:moveTo>
                <a:pt x="1201483" y="45720"/>
              </a:moveTo>
              <a:lnTo>
                <a:pt x="1201483" y="81884"/>
              </a:lnTo>
              <a:lnTo>
                <a:pt x="0" y="81884"/>
              </a:lnTo>
              <a:lnTo>
                <a:pt x="0" y="11804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FEBE81-FCD5-446C-A061-97146C186F8A}">
      <dsp:nvSpPr>
        <dsp:cNvPr id="0" name=""/>
        <dsp:cNvSpPr/>
      </dsp:nvSpPr>
      <dsp:spPr>
        <a:xfrm>
          <a:off x="0" y="1863998"/>
          <a:ext cx="1111358" cy="499400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угрозы, унижения, оскорбления словом и</a:t>
          </a:r>
          <a:r>
            <a:rPr lang="ru-RU" sz="1800" b="1" kern="1200" dirty="0" smtClean="0"/>
            <a:t> делом со стороны учителей; </a:t>
          </a:r>
        </a:p>
      </dsp:txBody>
      <dsp:txXfrm>
        <a:off x="0" y="1863998"/>
        <a:ext cx="1111358" cy="4994001"/>
      </dsp:txXfrm>
    </dsp:sp>
    <dsp:sp modelId="{A4D72BD1-B3BE-44F4-A967-3079045A88AD}">
      <dsp:nvSpPr>
        <dsp:cNvPr id="0" name=""/>
        <dsp:cNvSpPr/>
      </dsp:nvSpPr>
      <dsp:spPr>
        <a:xfrm>
          <a:off x="1272719" y="1791668"/>
          <a:ext cx="484443" cy="663570"/>
        </a:xfrm>
        <a:custGeom>
          <a:avLst/>
          <a:gdLst/>
          <a:ahLst/>
          <a:cxnLst/>
          <a:rect l="0" t="0" r="0" b="0"/>
          <a:pathLst>
            <a:path>
              <a:moveTo>
                <a:pt x="484443" y="0"/>
              </a:moveTo>
              <a:lnTo>
                <a:pt x="484443" y="331785"/>
              </a:lnTo>
              <a:lnTo>
                <a:pt x="0" y="331785"/>
              </a:lnTo>
              <a:lnTo>
                <a:pt x="0" y="663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40418-1100-458B-A6DD-7D528F4A8773}">
      <dsp:nvSpPr>
        <dsp:cNvPr id="0" name=""/>
        <dsp:cNvSpPr/>
      </dsp:nvSpPr>
      <dsp:spPr>
        <a:xfrm>
          <a:off x="893947" y="2455239"/>
          <a:ext cx="757543" cy="440276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предъявление к ребенку завышенных требований; </a:t>
          </a:r>
        </a:p>
      </dsp:txBody>
      <dsp:txXfrm>
        <a:off x="893947" y="2455239"/>
        <a:ext cx="757543" cy="4402760"/>
      </dsp:txXfrm>
    </dsp:sp>
    <dsp:sp modelId="{62EAE0B2-ECF7-4522-88AA-C93B6D241E5C}">
      <dsp:nvSpPr>
        <dsp:cNvPr id="0" name=""/>
        <dsp:cNvSpPr/>
      </dsp:nvSpPr>
      <dsp:spPr>
        <a:xfrm>
          <a:off x="1757162" y="1791668"/>
          <a:ext cx="473037" cy="2397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9892"/>
              </a:lnTo>
              <a:lnTo>
                <a:pt x="473037" y="119892"/>
              </a:lnTo>
              <a:lnTo>
                <a:pt x="473037" y="2397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BBE501-7B14-4A70-BDFC-426A7858E934}">
      <dsp:nvSpPr>
        <dsp:cNvPr id="0" name=""/>
        <dsp:cNvSpPr/>
      </dsp:nvSpPr>
      <dsp:spPr>
        <a:xfrm>
          <a:off x="1715986" y="2031454"/>
          <a:ext cx="1028427" cy="48265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систематическая необоснованная критика, высказанная в некорректной форме; </a:t>
          </a:r>
          <a:endParaRPr lang="ru-RU" sz="2000" b="1" kern="1200" dirty="0"/>
        </a:p>
      </dsp:txBody>
      <dsp:txXfrm>
        <a:off x="1715986" y="2031454"/>
        <a:ext cx="1028427" cy="4826545"/>
      </dsp:txXfrm>
    </dsp:sp>
    <dsp:sp modelId="{0736B508-21DC-4682-94BA-C15CF12ACC0A}">
      <dsp:nvSpPr>
        <dsp:cNvPr id="0" name=""/>
        <dsp:cNvSpPr/>
      </dsp:nvSpPr>
      <dsp:spPr>
        <a:xfrm>
          <a:off x="1757162" y="1791668"/>
          <a:ext cx="1580254" cy="5765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277"/>
              </a:lnTo>
              <a:lnTo>
                <a:pt x="1580254" y="288277"/>
              </a:lnTo>
              <a:lnTo>
                <a:pt x="1580254" y="57655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2F93D4-7335-4E68-87C9-5BDD38074262}">
      <dsp:nvSpPr>
        <dsp:cNvPr id="0" name=""/>
        <dsp:cNvSpPr/>
      </dsp:nvSpPr>
      <dsp:spPr>
        <a:xfrm>
          <a:off x="2846834" y="2368223"/>
          <a:ext cx="981165" cy="448977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 открытая демонстрация негативного отношения к школьнику; </a:t>
          </a:r>
        </a:p>
      </dsp:txBody>
      <dsp:txXfrm>
        <a:off x="2846834" y="2368223"/>
        <a:ext cx="981165" cy="4489776"/>
      </dsp:txXfrm>
    </dsp:sp>
    <dsp:sp modelId="{4E7E9AE5-D39B-4975-81A5-902BE447E224}">
      <dsp:nvSpPr>
        <dsp:cNvPr id="0" name=""/>
        <dsp:cNvSpPr/>
      </dsp:nvSpPr>
      <dsp:spPr>
        <a:xfrm>
          <a:off x="1757162" y="1791668"/>
          <a:ext cx="3178440" cy="7282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114"/>
              </a:lnTo>
              <a:lnTo>
                <a:pt x="3178440" y="364114"/>
              </a:lnTo>
              <a:lnTo>
                <a:pt x="3178440" y="728229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0CD7FE-56B4-42BA-9678-654D21A97FE2}">
      <dsp:nvSpPr>
        <dsp:cNvPr id="0" name=""/>
        <dsp:cNvSpPr/>
      </dsp:nvSpPr>
      <dsp:spPr>
        <a:xfrm>
          <a:off x="4089615" y="2519898"/>
          <a:ext cx="1691976" cy="433738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</a:t>
          </a:r>
          <a:r>
            <a:rPr lang="ru-RU" sz="2000" b="1" kern="1200" dirty="0" smtClean="0"/>
            <a:t>«</a:t>
          </a:r>
          <a:r>
            <a:rPr lang="ru-RU" sz="2000" b="1" kern="1200" dirty="0" err="1" smtClean="0"/>
            <a:t>буллинг</a:t>
          </a:r>
          <a:r>
            <a:rPr lang="ru-RU" sz="2000" b="1" kern="1200" dirty="0" smtClean="0"/>
            <a:t>» (травля со стороны одноклассников);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- ксенофобия и дискриминация по любому признаку</a:t>
          </a:r>
          <a:r>
            <a:rPr lang="ru-RU" sz="1600" b="1" kern="1200" dirty="0" smtClean="0"/>
            <a:t>. </a:t>
          </a:r>
        </a:p>
      </dsp:txBody>
      <dsp:txXfrm>
        <a:off x="4089615" y="2519898"/>
        <a:ext cx="1691976" cy="4337384"/>
      </dsp:txXfrm>
    </dsp:sp>
    <dsp:sp modelId="{D4026A8F-748D-47E9-A21D-5CD50A124019}">
      <dsp:nvSpPr>
        <dsp:cNvPr id="0" name=""/>
        <dsp:cNvSpPr/>
      </dsp:nvSpPr>
      <dsp:spPr>
        <a:xfrm>
          <a:off x="5081777" y="838916"/>
          <a:ext cx="2587178" cy="4163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8158"/>
              </a:lnTo>
              <a:lnTo>
                <a:pt x="2587178" y="208158"/>
              </a:lnTo>
              <a:lnTo>
                <a:pt x="2587178" y="41631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0701AB-54C2-4B59-87BD-9C1107C07927}">
      <dsp:nvSpPr>
        <dsp:cNvPr id="0" name=""/>
        <dsp:cNvSpPr/>
      </dsp:nvSpPr>
      <dsp:spPr>
        <a:xfrm>
          <a:off x="6616605" y="1255233"/>
          <a:ext cx="2104700" cy="137930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400" b="1" kern="1200" dirty="0" smtClean="0">
              <a:solidFill>
                <a:srgbClr val="FFFF00"/>
              </a:solidFill>
            </a:rPr>
            <a:t>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>
            <a:solidFill>
              <a:srgbClr val="FFFF00"/>
            </a:solidFill>
          </a:endParaRPr>
        </a:p>
      </dsp:txBody>
      <dsp:txXfrm>
        <a:off x="6616605" y="1255233"/>
        <a:ext cx="2104700" cy="1379309"/>
      </dsp:txXfrm>
    </dsp:sp>
    <dsp:sp modelId="{794DDDCC-749D-4126-AF60-41F855E83F87}">
      <dsp:nvSpPr>
        <dsp:cNvPr id="0" name=""/>
        <dsp:cNvSpPr/>
      </dsp:nvSpPr>
      <dsp:spPr>
        <a:xfrm>
          <a:off x="7668956" y="2634543"/>
          <a:ext cx="144977" cy="3370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8520"/>
              </a:lnTo>
              <a:lnTo>
                <a:pt x="144977" y="168520"/>
              </a:lnTo>
              <a:lnTo>
                <a:pt x="144977" y="33704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AF398E-24EA-42F6-A488-8A0DB1EB39E8}">
      <dsp:nvSpPr>
        <dsp:cNvPr id="0" name=""/>
        <dsp:cNvSpPr/>
      </dsp:nvSpPr>
      <dsp:spPr>
        <a:xfrm>
          <a:off x="6663380" y="2971584"/>
          <a:ext cx="2301107" cy="388641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Имеет право на уважение своего человеческого достоинства, свободу совести, информации, свободное выражение собственных мнений и убеждений</a:t>
          </a:r>
          <a:endParaRPr lang="ru-RU" sz="2000" b="1" kern="1200" dirty="0"/>
        </a:p>
      </dsp:txBody>
      <dsp:txXfrm>
        <a:off x="6663380" y="2971584"/>
        <a:ext cx="2301107" cy="38864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85C33-64E6-4FEC-BF7F-2B38CFB6A3B3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13DF7-199A-47EC-85FC-B9A547D5E3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313DF7-199A-47EC-85FC-B9A547D5E32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nkozlov.ru/upload/images/0705/0705241218550.jpg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nkozlov.ru/upload/images/0705/0705241217310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nkozlov.ru/upload/images/0705/0705241217150.jpg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nkozlov.ru/upload/images/0705/0705241219300.jpg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nkozlov.ru/upload/images/0705/0705241219190.jpg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nkozlov.ru/upload/images/0705/0705241219130.jpg" TargetMode="External"/><Relationship Id="rId3" Type="http://schemas.openxmlformats.org/officeDocument/2006/relationships/image" Target="../media/image4.jpeg"/><Relationship Id="rId7" Type="http://schemas.openxmlformats.org/officeDocument/2006/relationships/image" Target="../media/image6.jpeg"/><Relationship Id="rId2" Type="http://schemas.openxmlformats.org/officeDocument/2006/relationships/hyperlink" Target="http://nkozlov.ru/upload/images/0705/0705241224590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nkozlov.ru/upload/images/0705/0705241218410.jpg" TargetMode="External"/><Relationship Id="rId5" Type="http://schemas.openxmlformats.org/officeDocument/2006/relationships/image" Target="../media/image5.jpeg"/><Relationship Id="rId4" Type="http://schemas.openxmlformats.org/officeDocument/2006/relationships/hyperlink" Target="http://nkozlov.ru/upload/images/0705/0705241219060.jpg" TargetMode="External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260648"/>
            <a:ext cx="8892480" cy="624786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Профилактика насилия </a:t>
            </a:r>
          </a:p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семье и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</a:t>
            </a:r>
            <a:r>
              <a:rPr lang="ru-RU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школе</a:t>
            </a:r>
          </a:p>
          <a:p>
            <a:pPr algn="ctr"/>
            <a:r>
              <a:rPr lang="ru-RU" sz="16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Игра-практикум</a:t>
            </a:r>
            <a:endParaRPr lang="ru-RU" sz="1600" b="1" dirty="0" smtClean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endParaRPr lang="ru-RU" sz="36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Побои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и брань подобны опию: чувствительность к ним быстро притупляется, и дозы приходится удваивать.</a:t>
            </a:r>
          </a:p>
          <a:p>
            <a:pPr algn="r"/>
            <a:r>
              <a:rPr lang="ru-RU" sz="3600" dirty="0" err="1" smtClean="0">
                <a:solidFill>
                  <a:srgbClr val="FF0000"/>
                </a:solidFill>
              </a:rPr>
              <a:t>Г.Бичер-Стоу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Рисунок 6" descr="http://interventionallies.com/wp-content/uploads/2012/05/Adolescent-Pic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04864"/>
            <a:ext cx="3744416" cy="22406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41368"/>
          </a:xfrm>
        </p:spPr>
        <p:txBody>
          <a:bodyPr>
            <a:normAutofit fontScale="40000" lnSpcReduction="20000"/>
          </a:bodyPr>
          <a:lstStyle/>
          <a:p>
            <a:endParaRPr lang="ru-RU" sz="4200" b="1" dirty="0" smtClean="0"/>
          </a:p>
          <a:p>
            <a:r>
              <a:rPr lang="ru-RU" sz="4200" i="1" dirty="0" smtClean="0"/>
              <a:t>Практикум «Оценка ситуации»: </a:t>
            </a:r>
          </a:p>
          <a:p>
            <a:pPr>
              <a:buNone/>
            </a:pPr>
            <a:r>
              <a:rPr lang="ru-RU" sz="4200" dirty="0" smtClean="0"/>
              <a:t>предлагается определить, является ли способ поведения родителей проявлением жестокого обращения с ребенком. Если да – предложить альтернативный вариант решения. </a:t>
            </a:r>
          </a:p>
          <a:p>
            <a:r>
              <a:rPr lang="ru-RU" sz="4200" i="1" dirty="0" smtClean="0"/>
              <a:t>Примеры ситуаций для анализа: </a:t>
            </a:r>
          </a:p>
          <a:p>
            <a:r>
              <a:rPr lang="ru-RU" sz="4200" dirty="0" smtClean="0"/>
              <a:t>1. Сын-подросток, имеющий много друзей и любящий общение, пришел домой в 0.00 часов, не предупредив родителей. За это отец наказал его полным лишением прогулок на 1 месяц </a:t>
            </a:r>
            <a:r>
              <a:rPr lang="ru-RU" sz="4200" i="1" dirty="0" smtClean="0"/>
              <a:t> </a:t>
            </a:r>
          </a:p>
          <a:p>
            <a:r>
              <a:rPr lang="ru-RU" sz="4200" i="1" dirty="0" smtClean="0"/>
              <a:t>2. Маленький ребенок имеет плохой аппетит, поэтому кормить его приходится насильно </a:t>
            </a:r>
          </a:p>
          <a:p>
            <a:r>
              <a:rPr lang="ru-RU" sz="4200" dirty="0" smtClean="0"/>
              <a:t>3. Ребенок учится очень слабо, хотя уроки готовит всегда старательно и долго. За каждую полученную двойку ему запрещают играть в компьютерные игры. </a:t>
            </a:r>
            <a:endParaRPr lang="ru-RU" sz="4200" i="1" dirty="0" smtClean="0"/>
          </a:p>
          <a:p>
            <a:r>
              <a:rPr lang="ru-RU" sz="4200" dirty="0" smtClean="0"/>
              <a:t>4. Девочка накануне экзамена пошла в гости к подруге без разрешения родителей, за что была наказана тем, что без завтрака и обеда должна была сидеть в своей комнате и неотрывно готовится к экзамену. </a:t>
            </a:r>
            <a:endParaRPr lang="ru-RU" sz="4200" i="1" dirty="0" smtClean="0"/>
          </a:p>
          <a:p>
            <a:r>
              <a:rPr lang="ru-RU" sz="4200" dirty="0" smtClean="0"/>
              <a:t>5. Ребенок родился </a:t>
            </a:r>
            <a:r>
              <a:rPr lang="ru-RU" sz="4200" dirty="0" err="1" smtClean="0"/>
              <a:t>гиперактивным</a:t>
            </a:r>
            <a:r>
              <a:rPr lang="ru-RU" sz="4200" dirty="0" smtClean="0"/>
              <a:t> (очень подвижным), имеющим трудности со вниманием. Мама, не веря диагнозам врачей, считает, что он просто ленится и наказывает его за каждое отвлечение от выполнения уроков. Были случаи привязывания к стулу.  </a:t>
            </a:r>
          </a:p>
          <a:p>
            <a:r>
              <a:rPr lang="ru-RU" sz="4200" dirty="0" smtClean="0"/>
              <a:t>6. Мама, ругая сына-третьеклассника за то, что он вместо того, чтобы готовится к контрольной работе весь вечер играл в компьютерные игры, поставила его в угол на 20 минут. </a:t>
            </a:r>
          </a:p>
          <a:p>
            <a:r>
              <a:rPr lang="ru-RU" sz="4200" dirty="0" smtClean="0"/>
              <a:t>7. Девочка-подросток любит спортивный стиль одежды и брюки. Мама очень старательно следит за тем, чтобы дочь в школу носила только платья и юбки и всегда сама выбирает ей вещи. </a:t>
            </a:r>
          </a:p>
          <a:p>
            <a:r>
              <a:rPr lang="ru-RU" sz="4200" dirty="0" smtClean="0"/>
              <a:t>8. Ребенок 6 лет. Не хочет идти в детский сад и каждое утро после собственной истерики слышит от родителей фразы: «Такой непослушный ребенок мне не нужен! Как же ты меня бесишь! Не будешь слушаться – не заберу тебя из садика, оставлю здесь!»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r>
              <a:rPr lang="ru-RU" sz="1600" i="1" dirty="0" smtClean="0">
                <a:solidFill>
                  <a:srgbClr val="FF0000"/>
                </a:solidFill>
              </a:rPr>
              <a:t>Практикум «Оценка ситуации»:  </a:t>
            </a:r>
            <a:r>
              <a:rPr lang="ru-RU" sz="2400" i="1" u="sng" dirty="0" smtClean="0">
                <a:solidFill>
                  <a:srgbClr val="FF0000"/>
                </a:solidFill>
              </a:rPr>
              <a:t>ответы</a:t>
            </a:r>
          </a:p>
          <a:p>
            <a:pPr>
              <a:buNone/>
            </a:pPr>
            <a:r>
              <a:rPr lang="ru-RU" sz="1600" dirty="0" smtClean="0"/>
              <a:t>предлагается определить, является ли способ поведения родителей проявлением жестокого обращения с ребенком. Если да – предложить альтернативный вариант решения. </a:t>
            </a:r>
          </a:p>
          <a:p>
            <a:r>
              <a:rPr lang="ru-RU" sz="1600" i="1" dirty="0" smtClean="0"/>
              <a:t>Примеры ситуаций для анализа: </a:t>
            </a:r>
          </a:p>
          <a:p>
            <a:r>
              <a:rPr lang="ru-RU" sz="1600" dirty="0" smtClean="0"/>
              <a:t>1. Сын-подросток, имеющий много друзей и любящий общение, пришел домой в 0.00 часов, не предупредив родителей. За это отец наказал его полным лишением прогулок на 1 месяц </a:t>
            </a:r>
            <a:r>
              <a:rPr lang="ru-RU" sz="1600" i="1" dirty="0" smtClean="0"/>
              <a:t>(да) </a:t>
            </a:r>
          </a:p>
          <a:p>
            <a:r>
              <a:rPr lang="ru-RU" sz="1600" i="1" dirty="0" smtClean="0"/>
              <a:t>2. Маленький ребенок имеет плохой аппетит, поэтому кормить его приходится насильно (да) </a:t>
            </a:r>
          </a:p>
          <a:p>
            <a:r>
              <a:rPr lang="ru-RU" sz="1600" dirty="0" smtClean="0"/>
              <a:t>3. Ребенок учится очень слабо, хотя уроки готовит всегда старательно и долго. За каждую полученную двойку ему запрещают играть в компьютерные игры. (</a:t>
            </a:r>
            <a:r>
              <a:rPr lang="ru-RU" sz="1600" i="1" dirty="0" smtClean="0"/>
              <a:t>нет) </a:t>
            </a:r>
          </a:p>
          <a:p>
            <a:r>
              <a:rPr lang="ru-RU" sz="1600" dirty="0" smtClean="0"/>
              <a:t>4. Девочка накануне экзамена пошла в гости к подруге без разрешения родителей, за что была наказана тем, что без завтрака и обеда должна была сидеть в своей комнате и неотрывно готовится к экзамену. (</a:t>
            </a:r>
            <a:r>
              <a:rPr lang="ru-RU" sz="1600" i="1" dirty="0" smtClean="0"/>
              <a:t>да) </a:t>
            </a:r>
          </a:p>
          <a:p>
            <a:r>
              <a:rPr lang="ru-RU" sz="1600" dirty="0" smtClean="0"/>
              <a:t>5. Ребенок родился </a:t>
            </a:r>
            <a:r>
              <a:rPr lang="ru-RU" sz="1600" dirty="0" err="1" smtClean="0"/>
              <a:t>гиперактивным</a:t>
            </a:r>
            <a:r>
              <a:rPr lang="ru-RU" sz="1600" dirty="0" smtClean="0"/>
              <a:t> (очень подвижным), имеющим трудности со вниманием. Мама, не веря диагнозам врачей, считает, что он просто ленится и наказывает его за каждое отвлечение от выполнения уроков. Были случаи привязывания к стулу. (да) </a:t>
            </a:r>
          </a:p>
          <a:p>
            <a:r>
              <a:rPr lang="ru-RU" sz="1600" dirty="0" smtClean="0"/>
              <a:t>6. Мама, ругая сына-третьеклассника за то, что он вместо того, чтобы готовится к контрольной работе весь вечер играл в компьютерные игры, поставила его в угол на 20 минут. (нет) </a:t>
            </a:r>
          </a:p>
          <a:p>
            <a:r>
              <a:rPr lang="ru-RU" sz="1600" dirty="0" smtClean="0"/>
              <a:t>7. Девочка-подросток любит спортивный стиль одежды и брюки. Мама очень старательно следит за тем, чтобы дочь в школу носила только платья и юбки и всегда сама выбирает ей вещи. (да) </a:t>
            </a:r>
          </a:p>
          <a:p>
            <a:r>
              <a:rPr lang="ru-RU" sz="1600" dirty="0" smtClean="0"/>
              <a:t>8. Ребенок 6 лет. Не хочет идти в детский сад и каждое утро после собственной истерики слышит от родителей фразы: «Такой непослушный ребенок мне не нужен! Как же ты меня бесишь! Не будешь слушаться – не заберу тебя из садика, оставлю здесь!» (да) </a:t>
            </a:r>
            <a:r>
              <a:rPr lang="ru-RU" sz="1800" dirty="0" smtClean="0">
                <a:solidFill>
                  <a:srgbClr val="FF0000"/>
                </a:solidFill>
              </a:rPr>
              <a:t> Обсуждение, команда «Родители»  оправдываются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Насилие в школе</a:t>
            </a:r>
            <a:endParaRPr lang="ru-RU" dirty="0"/>
          </a:p>
        </p:txBody>
      </p:sp>
      <p:pic>
        <p:nvPicPr>
          <p:cNvPr id="4" name="Содержимое 3" descr="щелкните, и изображение увеличитс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268760"/>
            <a:ext cx="8208912" cy="5589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964488" cy="66247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Школьное насилие – это вид насилия, при котором имеет место применение силы между детьми или учителями по отношению к ученикам </a:t>
            </a:r>
          </a:p>
          <a:p>
            <a:r>
              <a:rPr lang="ru-RU" dirty="0" smtClean="0"/>
              <a:t>Достаточно упомянуть такие распространенные в школах явления, как индивидуальная, групповая агрессия, жестокое обращение с </a:t>
            </a:r>
          </a:p>
          <a:p>
            <a:pPr>
              <a:buNone/>
            </a:pPr>
            <a:r>
              <a:rPr lang="ru-RU" dirty="0" smtClean="0"/>
              <a:t>одноклассниками, случаи шантажа, вымогательства, угрозы применения физического насилия и т.д., поведенческие реакции на которые учащегося - жертвы лежат в широком диапазоне, от ответной жестокости до суицидальных попыток. </a:t>
            </a:r>
          </a:p>
          <a:p>
            <a:r>
              <a:rPr lang="ru-RU" dirty="0" smtClean="0"/>
              <a:t>Насилие может проявляться в самых разнообразных формах: от клички и оскорбительного взгляда до убийства. Поэтому насилием является любое поведение, которое нарушает права другого. К тому же акт насилия имеет место даже в том случае, когда человек и не осознает этого. </a:t>
            </a:r>
          </a:p>
          <a:p>
            <a:pPr>
              <a:buNone/>
            </a:pPr>
            <a:r>
              <a:rPr lang="ru-RU" sz="4000" u="sng" dirty="0" smtClean="0">
                <a:solidFill>
                  <a:srgbClr val="FF0000"/>
                </a:solidFill>
              </a:rPr>
              <a:t>Дело в том, что дети и подростки зачастую не могут оценить поведение взрослых, поскольку не имеют достаточного опыта и знаний о своих правах. Например, если ребенок вырос в семье, где приняты грубые оскорбления в адрес друг друга, то он принимает это как норму и вряд ли чувствует себя жертвой. </a:t>
            </a:r>
            <a:endParaRPr lang="ru-RU" sz="4000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Практическая работа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Метод-  Карусель</a:t>
            </a:r>
            <a:r>
              <a:rPr lang="ru-RU" dirty="0" smtClean="0"/>
              <a:t>: каждая группа записывает формы насилия известные им и передает листочки с записью форм насилия соседней команде по кругу, каждая группа добавляет  в запись передающей группы недостающие по их мнению сведения своим цветом ручки.  По окончании мы сравним результаты работы каждой группы.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88913"/>
          <a:ext cx="8964613" cy="66690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FF0000"/>
                </a:solidFill>
              </a:rPr>
              <a:t/>
            </a:r>
            <a:br>
              <a:rPr lang="ru-RU" sz="3100" i="1" dirty="0" smtClean="0">
                <a:solidFill>
                  <a:srgbClr val="FF0000"/>
                </a:solidFill>
              </a:rPr>
            </a:br>
            <a:r>
              <a:rPr lang="ru-RU" sz="3100" i="1" dirty="0" smtClean="0">
                <a:solidFill>
                  <a:srgbClr val="FF0000"/>
                </a:solidFill>
              </a:rPr>
              <a:t>Школьное насилие – это вид насилия, при котором имеет место применение силы между детьми или учителями по отношению к ученикам </a:t>
            </a: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68760"/>
          <a:ext cx="86868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 flipV="1">
            <a:off x="4211960" y="2420888"/>
            <a:ext cx="648072" cy="7200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право 6"/>
          <p:cNvSpPr/>
          <p:nvPr/>
        </p:nvSpPr>
        <p:spPr>
          <a:xfrm>
            <a:off x="4211960" y="2420888"/>
            <a:ext cx="72008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0"/>
          <a:ext cx="8964488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solidFill>
                  <a:srgbClr val="FF0000"/>
                </a:solidFill>
              </a:rPr>
              <a:t>Что делать родителям в том случае, если имеет место нарушение прав ребенка в школе? Защита прав ребенка в школе — это дело родителей и администрации. Задача родителей — заметить, что права ребенка</a:t>
            </a:r>
          </a:p>
          <a:p>
            <a:pPr algn="just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нарушаются, и сообщить об этом администрации, задача администрации — разобраться.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Если ребенка ударили</a:t>
            </a:r>
            <a:r>
              <a:rPr lang="ru-RU" sz="2400" b="1" dirty="0" smtClean="0"/>
              <a:t>, то он должен пройти освидетельствование у школьного врача. В случае отсутствия медицинского работника на месте, освидетельствование можно пройти в </a:t>
            </a:r>
            <a:r>
              <a:rPr lang="ru-RU" sz="2400" b="1" dirty="0" err="1" smtClean="0"/>
              <a:t>травмпункте</a:t>
            </a:r>
            <a:r>
              <a:rPr lang="ru-RU" sz="2400" b="1" dirty="0" smtClean="0"/>
              <a:t> или вызвать скорую помощь. Дети, подвергшиеся насилию со стороны учителя, могут не признаться родителям сразу, замкнуться и долгое время молчать об этом. Впоследствии медицинское освидетельствование в </a:t>
            </a:r>
            <a:r>
              <a:rPr lang="ru-RU" sz="2400" b="1" dirty="0" err="1" smtClean="0"/>
              <a:t>травмпункте</a:t>
            </a:r>
            <a:r>
              <a:rPr lang="ru-RU" sz="2400" b="1" dirty="0" smtClean="0"/>
              <a:t> на предмет причинения вреда будет невозможным. К тому времени могут пройти синяки и ссадины.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 случае </a:t>
            </a:r>
            <a:r>
              <a:rPr lang="ru-RU" b="1" dirty="0" smtClean="0">
                <a:solidFill>
                  <a:srgbClr val="FF0000"/>
                </a:solidFill>
              </a:rPr>
              <a:t>если ребенок подвергся психическому насилию (запугивание, оскорбления), </a:t>
            </a:r>
            <a:r>
              <a:rPr lang="ru-RU" b="1" dirty="0" smtClean="0"/>
              <a:t>то пройти освидетельствование можно у школьного психолога или по месту жительства в поликлинике. Родители обязательно должны выявить круг потенциальных свидетелей происшествия. В основном свидетелями бывают дети и учителя, которые сами находятся в зависимости, что вызывает дополнительные сложности. Кроме того, необходимо обратиться с письменным заявлением к директору школы с просьбой разобраться. Обязательно зарегистрировать у секретаря свое обращение и оставить копию письма у себя. Директор обязан по письменному заявлению провести служебное расследование, взять объяснительную с виновных лиц. В случае подтверждения фактов директор должен вынести наказание в отношении учителя. Меры дисциплинарной ответственности педагога определяются Трудовым кодексом РФ. Уволить педагога могут в случае, если подтвердится факт психологического или физического насилия со стороны учителя, пусть даже однократного. Директор также должен сообщить родителям о результатах проверки. В случае, если принятыми мерами директора родители не довольны, то они могут обратиться в полицию или прокуратуру по месту жительства. Можно также обратиться в суд.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4600" dirty="0" smtClean="0">
                <a:solidFill>
                  <a:srgbClr val="FF0000"/>
                </a:solidFill>
              </a:rPr>
              <a:t>Цель: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Развитие личностных ресурсов педагогов, способствующих овладению приемов профилактики насилия по отношению  несовершеннолетних.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Задачи:</a:t>
            </a:r>
          </a:p>
          <a:p>
            <a:r>
              <a:rPr lang="ru-RU" dirty="0" smtClean="0"/>
              <a:t>1.     Способствовать защите   прав и интересов детей.</a:t>
            </a:r>
          </a:p>
          <a:p>
            <a:r>
              <a:rPr lang="ru-RU" dirty="0" smtClean="0"/>
              <a:t>2.     Взаимодействовать с  педагогами для распространения правовых знаний и их практического применения для профилактики насилия.</a:t>
            </a:r>
          </a:p>
          <a:p>
            <a:r>
              <a:rPr lang="ru-RU" dirty="0" smtClean="0"/>
              <a:t>3. Оказать методическую и информационную помощь для распознания признаков насилия в семье по профилактике насилия и жестокого обращения.    </a:t>
            </a:r>
          </a:p>
          <a:p>
            <a:r>
              <a:rPr lang="ru-RU" dirty="0" smtClean="0"/>
              <a:t>4оказать методическую помощь для работы классных руководителей с родителями.                                              </a:t>
            </a:r>
            <a:br>
              <a:rPr lang="ru-RU" dirty="0" smtClean="0"/>
            </a:b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</p:spPr>
        <p:txBody>
          <a:bodyPr>
            <a:normAutofit fontScale="32500" lnSpcReduction="20000"/>
          </a:bodyPr>
          <a:lstStyle/>
          <a:p>
            <a:endParaRPr lang="ru-RU" sz="4400" dirty="0" smtClean="0"/>
          </a:p>
          <a:p>
            <a:r>
              <a:rPr lang="ru-RU" sz="6000" dirty="0" smtClean="0"/>
              <a:t>Обычно в конфликтных ситуациях администрация идет навстречу и проводит внутреннее расследование, чтобы избежать публичной огласки. </a:t>
            </a:r>
          </a:p>
          <a:p>
            <a:pPr>
              <a:buNone/>
            </a:pPr>
            <a:r>
              <a:rPr lang="ru-RU" sz="6000" dirty="0" smtClean="0"/>
              <a:t>Если у ребенка произошел конфликт с учителем, сначала попробуйте </a:t>
            </a:r>
            <a:r>
              <a:rPr lang="ru-RU" sz="6000" dirty="0" smtClean="0">
                <a:solidFill>
                  <a:srgbClr val="FF0000"/>
                </a:solidFill>
              </a:rPr>
              <a:t>решить проблему мирно, поговорив с учителем: при любом конфликте нужно выслушать обе стороны</a:t>
            </a:r>
            <a:r>
              <a:rPr lang="ru-RU" sz="6000" dirty="0" smtClean="0"/>
              <a:t>. Если это не помогло, обратитесь к директору школы. На основе вашего письменного заявления он обязан провести внутреннее служебное расследование. Приказом по школе создается комиссия, в которую включаются, в том числе ученики или родители ,а по результатам работы комиссии принимается решение. </a:t>
            </a:r>
          </a:p>
          <a:p>
            <a:r>
              <a:rPr lang="ru-RU" sz="6000" dirty="0" smtClean="0">
                <a:solidFill>
                  <a:srgbClr val="FF0000"/>
                </a:solidFill>
              </a:rPr>
              <a:t>Если ребенка обижают другие дети, нужно для начала поговорить с его родителями</a:t>
            </a:r>
            <a:r>
              <a:rPr lang="ru-RU" sz="6000" dirty="0" smtClean="0"/>
              <a:t>, возможно, этого будет достаточно. В том случае, если издевательства продолжаются, обратитесь в комиссию по делам несовершеннолетних и их прав. За обидчиков младше 14 лет отвечают их родители, которые обязаны компенсировать моральный и материальный</a:t>
            </a:r>
          </a:p>
          <a:p>
            <a:r>
              <a:rPr lang="ru-RU" sz="6000" dirty="0" smtClean="0"/>
              <a:t>ущерб. </a:t>
            </a:r>
          </a:p>
          <a:p>
            <a:r>
              <a:rPr lang="ru-RU" sz="6000" dirty="0" smtClean="0"/>
              <a:t>Если виновнику больше 14 лет, за некоторые деяния он будет отвечать сам. </a:t>
            </a:r>
          </a:p>
          <a:p>
            <a:endParaRPr lang="ru-RU" sz="6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–практикум</a:t>
            </a:r>
            <a:br>
              <a:rPr lang="ru-RU" dirty="0" smtClean="0"/>
            </a:br>
            <a:r>
              <a:rPr lang="ru-RU" dirty="0" smtClean="0">
                <a:solidFill>
                  <a:srgbClr val="FF0000"/>
                </a:solidFill>
              </a:rPr>
              <a:t>К</a:t>
            </a:r>
            <a:r>
              <a:rPr lang="ru-RU" sz="3600" dirty="0" smtClean="0">
                <a:solidFill>
                  <a:srgbClr val="FF0000"/>
                </a:solidFill>
              </a:rPr>
              <a:t>ак родители могут защитить права детей в школе?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6" name="Содержимое 5" descr="щелкните, и изображение увеличитс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196752"/>
            <a:ext cx="3851920" cy="5661248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</p:pic>
      <p:pic>
        <p:nvPicPr>
          <p:cNvPr id="7" name="Рисунок 6" descr="щелкните, и изображение увеличится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984" y="1772816"/>
            <a:ext cx="4320480" cy="5085184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032088"/>
          <a:ext cx="9144000" cy="58259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98"/>
                <a:gridCol w="2080232"/>
                <a:gridCol w="2240248"/>
                <a:gridCol w="2971822"/>
              </a:tblGrid>
              <a:tr h="1096064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нарушения –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6371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</a:t>
                      </a:r>
                      <a:r>
                        <a:rPr lang="ru-RU" sz="18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Гендерное</a:t>
                      </a:r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равенство 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дискриминация по половому признаку: девочкам было приказано мыть полы, а мальчиков отпустили домой.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человека ограничивают в правах и возможностях по половому признаку, то это - дискриминация. Международным правом и российским законодательством дискриминация категорически запрещена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Попытайтесь решить проблему мирным путем: обратите внимание классного руководителя, что нельзя налагать больше обязанностей на девочек, чем на мальчиков, предложите не делить учащихся на юношей и девушек, а обратиться за помощью ко всем ребятам.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это не поможет, то действуйте по схеме: </a:t>
                      </a:r>
                      <a:r>
                        <a:rPr lang="ru-RU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администрация — управление образования — суд.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836712"/>
          <a:ext cx="9144001" cy="6011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1698"/>
                <a:gridCol w="1928215"/>
                <a:gridCol w="2392266"/>
                <a:gridCol w="2971822"/>
              </a:tblGrid>
              <a:tr h="793653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нарушения –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822971">
                <a:tc>
                  <a:txBody>
                    <a:bodyPr/>
                    <a:lstStyle/>
                    <a:p>
                      <a:endParaRPr lang="ru-RU" sz="14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и религия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не имеет права принуждать учеников заявлять о своей принадлежности к той или иной религии – это личное дело каждого. 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14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представим себе, что Планом общешкольных или классных мероприятий предусмотрено посещение православного монастыря. Среди учеников есть не только православные, но и мусульмане, буддисты или последователи других религий и это мероприятие может противоречить их религиозным убеждениям. 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законе «О свободе совести и о религиозных объединениях» говорится: «Запрещается вовлечение малолетних в религиозные объединения, а также обучение малолетних религии вопреки их воле и без согласия их родителей или лиц, их заменяющих».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Школе необходимо отказаться от проведения мероприятий, имеющих религиозную окраску, ибо школа не может проводить никакие мероприятия, связанные с религией, вовлекать учеников в религиозные обряды, т.к. при этом нарушается норма Закона о светском характере образования. Ученики имеют полное право отказаться от участия в мероприятиях, имеющих отношение к религии. </a:t>
                      </a:r>
                    </a:p>
                    <a:p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случае, если учеников пытаются привлечь к этим мероприятиям принудительно, то следует подать письменную жалобу директору школы, обратиться в управление образованием, к уполномоченному по правам </a:t>
                      </a:r>
                      <a:r>
                        <a:rPr lang="ru-RU" sz="14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ребѐнка</a:t>
                      </a:r>
                      <a:r>
                        <a:rPr lang="ru-RU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908720"/>
          <a:ext cx="9143999" cy="594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9632"/>
                <a:gridCol w="1656184"/>
                <a:gridCol w="3456384"/>
                <a:gridCol w="2771799"/>
              </a:tblGrid>
              <a:tr h="1253323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нарушения –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695957"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Уважение чести и достоинства школьника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Обучающиеся имеют право на уважение своей чести и достоинства.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разбирательство учителя с учеником в присутствии всего класса или вынесение на суд класса обсуждение мнений, убеждений ученика без его согласия.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Публичные разбирательства входят в противоречие с правом обучающихся на уважение своего человеческого достоинства, которое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закреплено в Законе «Об образовании в Российской Федерации» являются оскорбительными и недопустимыми. Конституция России устанавливает право на свободу мнений и убеждений: «Никто не может быть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принуждѐн 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 выражению своих мнений и убеждений или отказу от них» (статья 29, пункт 3).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Выяснить у учителя суть конфликта. Переговорил ли заранее педагог с учеником и получил ли его согласие на публичное обсуждение его действий.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случае нарушения законодательства обращайтесь с жалобой к директору школы. </a:t>
                      </a:r>
                    </a:p>
                    <a:p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 также имеете право обратиться в суд о защите чести и достоинства </a:t>
                      </a:r>
                      <a:r>
                        <a:rPr lang="ru-RU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ребѐнка</a:t>
                      </a:r>
                      <a:r>
                        <a:rPr lang="ru-RU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836711"/>
          <a:ext cx="9144000" cy="5761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/>
                <a:gridCol w="2160240"/>
                <a:gridCol w="1152128"/>
                <a:gridCol w="4355976"/>
              </a:tblGrid>
              <a:tr h="1355448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нарушения –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406197"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 на охрану здоровья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Школа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несѐт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ответственность за жизнь и здоровье детей во время учебного процесса. 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освобождѐн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 физических нагрузок и об этом имеется справка. Однако учитель физкультуры не принял это во внимание и поставил школьнику двойку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Законы Об основных гарантиях защиты прав ребенка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Учителю физкультуры можно объяснить, что ученику бегать и прыгать после операции – опасно для здоровья.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Обратиться за помощью к классному руководителю и завучу. «Двойка» должна быть отменена,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не помогают устные обращения, то пишите заявление директору школы с требованием провести по этому факту дисциплинарное расследование.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всѐ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 учитель заставил заниматься ребенка и такая «физкультура» нанесла вред его здоровью — запаситесь необходимыми документами, и смело идите в суд. 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836711"/>
          <a:ext cx="9144000" cy="5765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1720"/>
                <a:gridCol w="1224136"/>
                <a:gridCol w="2664296"/>
                <a:gridCol w="3203848"/>
              </a:tblGrid>
              <a:tr h="1588347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нарушения –</a:t>
                      </a: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028278"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Обязательные дополнительные занятия, факультативы </a:t>
                      </a: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дополнительные занятия, такие как кружки, факультативы, секции и т.д. могут быть только добровольными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иногда в школе принуждают детей посещать дополнительные занятия.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каждой школе есть учебный план. В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нѐм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записано, какие предметы изучаются в данном классе и сколько на эти предметы уделяется времени. Поэтому никто не может заставить школьника посещать дополнительные занятия.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Исходим из того, что любой преподаватель высоко оценит ученика, который имеет дополнительные знания, полученные на спецкурсе. При сдаче экзамена по основному предмету, это только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пойдѐт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ученику на пользу. Если вы опасаетесь, что учитель будет относиться к ребенку предвзято, обсудите ситуацию с учителем, завучем школы, напишите заявление директору.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Как родители могут защитить права ребенка в школе? </a:t>
            </a:r>
            <a:endParaRPr lang="ru-RU" sz="2800" dirty="0">
              <a:solidFill>
                <a:srgbClr val="FF0000"/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764703"/>
          <a:ext cx="9144000" cy="6093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5616"/>
                <a:gridCol w="1296144"/>
                <a:gridCol w="3456384"/>
                <a:gridCol w="3275856"/>
              </a:tblGrid>
              <a:tr h="1251002">
                <a:tc>
                  <a:txBody>
                    <a:bodyPr/>
                    <a:lstStyle/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Возможный вариант </a:t>
                      </a:r>
                      <a:r>
                        <a:rPr lang="ru-RU" sz="1800" b="1" kern="1200" baseline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нарушени</a:t>
                      </a:r>
                      <a:endParaRPr lang="ru-RU" sz="1800" b="1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справка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Что делать? </a:t>
                      </a:r>
                      <a:endParaRPr lang="ru-RU" dirty="0"/>
                    </a:p>
                  </a:txBody>
                  <a:tcPr/>
                </a:tc>
              </a:tr>
              <a:tr h="4842295">
                <a:tc>
                  <a:txBody>
                    <a:bodyPr/>
                    <a:lstStyle/>
                    <a:p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Право на образование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 граждане России имеют конституционное право на образование.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удаление ученика с урока или не допуск до занятий. . </a:t>
                      </a:r>
                      <a:endParaRPr lang="ru-RU" sz="1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Учитель не имеет права не допускать ученика на урок или выгонять его из класса. У учителя нет права произвольно решать это. Если ученик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пришѐл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нетрезвом виде или начал громить школьную мебель – тогда учитель обязан реагировать: вызывать администрацию школы, полицию и других специалистов, которые из рук в руки примут ученика у педагога и продолжат с ним работать. Но когда поведение школьника не представляет никакой опасности, учитель обязан пустить его в класс. Учить школьника — это его обязанность, работа, за которую ему платит деньги государство.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вы установили, что ваш школьник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всѐ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же нарушил Правила для учащихся, то почитайте Устав вашей школы, и узнайте, какие меры наказания за это предусмотрены. Такого наказания как отстранение от урока в них не должно быть. </a:t>
                      </a:r>
                    </a:p>
                    <a:p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Напишите жалобу директору школы. Если и после этого ситуация не изменится, подайте жалобу в управление образования с ходатайством о проведении дисциплинарного расследования. Закон «Об основных гарантиях прав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ребѐнка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Российской Федерации» </a:t>
                      </a:r>
                      <a:r>
                        <a:rPr lang="ru-RU" sz="1600" b="1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даѐт </a:t>
                      </a:r>
                      <a:r>
                        <a:rPr lang="ru-RU" sz="16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 это право. </a:t>
                      </a:r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552728"/>
          </a:xfrm>
        </p:spPr>
        <p:txBody>
          <a:bodyPr>
            <a:normAutofit fontScale="70000" lnSpcReduction="20000"/>
          </a:bodyPr>
          <a:lstStyle/>
          <a:p>
            <a:r>
              <a:rPr lang="ru-RU" sz="3400" b="1" dirty="0" smtClean="0">
                <a:solidFill>
                  <a:srgbClr val="FF0000"/>
                </a:solidFill>
              </a:rPr>
              <a:t>Как вести себя, если ребенок рассказывает </a:t>
            </a:r>
            <a:r>
              <a:rPr lang="ru-RU" sz="3400" b="1" dirty="0" smtClean="0">
                <a:solidFill>
                  <a:srgbClr val="FF0000"/>
                </a:solidFill>
              </a:rPr>
              <a:t> Вам </a:t>
            </a:r>
            <a:r>
              <a:rPr lang="ru-RU" sz="3400" b="1" dirty="0" smtClean="0">
                <a:solidFill>
                  <a:srgbClr val="FF0000"/>
                </a:solidFill>
              </a:rPr>
              <a:t>о </a:t>
            </a:r>
            <a:r>
              <a:rPr lang="ru-RU" sz="3400" b="1" dirty="0" smtClean="0">
                <a:solidFill>
                  <a:srgbClr val="FF0000"/>
                </a:solidFill>
              </a:rPr>
              <a:t>насилии? </a:t>
            </a:r>
            <a:endParaRPr lang="ru-RU" sz="3400" b="1" dirty="0" smtClean="0">
              <a:solidFill>
                <a:srgbClr val="FF0000"/>
              </a:solidFill>
            </a:endParaRPr>
          </a:p>
          <a:p>
            <a:r>
              <a:rPr lang="ru-RU" sz="3400" dirty="0" smtClean="0"/>
              <a:t> Отнеситесь к тому, что рассказал вам ребенок, серьезно. </a:t>
            </a:r>
          </a:p>
          <a:p>
            <a:r>
              <a:rPr lang="ru-RU" sz="3400" dirty="0" smtClean="0"/>
              <a:t> Реагируйте спокойно на его признание и не показывайте, что вас это шокирует или вам это неприятно. Ребенок может перестать говорить о случившемся, чтобы оградить вас от болезненных переживаний. </a:t>
            </a:r>
          </a:p>
          <a:p>
            <a:r>
              <a:rPr lang="ru-RU" sz="3400" dirty="0" smtClean="0"/>
              <a:t> Успокойте и поддержите ребенка: «Ты правильно сделал, что мне рассказал», «Ты в этом не виноват», «Не ты один попадаешь в такую ситуацию, это случается и с другими детьми». </a:t>
            </a:r>
          </a:p>
          <a:p>
            <a:r>
              <a:rPr lang="ru-RU" sz="3400" dirty="0" smtClean="0"/>
              <a:t> Пользуйтесь теми же словами, которые использует ребенок, не делайте ему замечаний за использование непристойных выражений, так как для него это может быть единственным способом описать случившееся. </a:t>
            </a:r>
          </a:p>
          <a:p>
            <a:r>
              <a:rPr lang="ru-RU" sz="3400" dirty="0" smtClean="0"/>
              <a:t> Повторите ребенку еще раз, что вы верите тому, что он рассказал. </a:t>
            </a:r>
          </a:p>
          <a:p>
            <a:r>
              <a:rPr lang="ru-RU" sz="3400" dirty="0" smtClean="0"/>
              <a:t> Объясните ему, что вы собираетесь делать дальше. Обещайте ребенку свою поддержку. </a:t>
            </a:r>
          </a:p>
          <a:p>
            <a:r>
              <a:rPr lang="ru-RU" sz="3400" dirty="0" smtClean="0"/>
              <a:t> Терпеливо отвечайте на вопросы и рассеивайте тревоги. </a:t>
            </a:r>
          </a:p>
          <a:p>
            <a:r>
              <a:rPr lang="ru-RU" sz="3400" dirty="0" smtClean="0"/>
              <a:t> После окончания разговора сделайте подробную запись.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60648"/>
            <a:ext cx="8964488" cy="6336704"/>
          </a:xfrm>
        </p:spPr>
        <p:txBody>
          <a:bodyPr>
            <a:normAutofit fontScale="55000" lnSpcReduction="20000"/>
          </a:bodyPr>
          <a:lstStyle/>
          <a:p>
            <a:r>
              <a:rPr lang="ru-RU" sz="3800" b="1" dirty="0" smtClean="0">
                <a:solidFill>
                  <a:srgbClr val="FF0000"/>
                </a:solidFill>
              </a:rPr>
              <a:t>Если Вам стало известно о фактах жестокого обращения и насилия над Вашим ребенком:</a:t>
            </a:r>
            <a:endParaRPr lang="ru-RU" sz="3800" dirty="0" smtClean="0">
              <a:solidFill>
                <a:srgbClr val="FF0000"/>
              </a:solidFill>
            </a:endParaRPr>
          </a:p>
          <a:p>
            <a:r>
              <a:rPr lang="ru-RU" sz="3800" dirty="0" smtClean="0"/>
              <a:t> Поговорите с ребенком, поддержите его; </a:t>
            </a:r>
          </a:p>
          <a:p>
            <a:r>
              <a:rPr lang="ru-RU" sz="3800" dirty="0" smtClean="0"/>
              <a:t> Если есть синяки, ссадины – обратитесь к медицинским работникам (в поликлинику, </a:t>
            </a:r>
            <a:r>
              <a:rPr lang="ru-RU" sz="3800" dirty="0" err="1" smtClean="0"/>
              <a:t>травмпункт</a:t>
            </a:r>
            <a:r>
              <a:rPr lang="ru-RU" sz="3800" dirty="0" smtClean="0"/>
              <a:t>, медицинской сестре образовательного учреждения) для освидетельствования и оказания медицинской помощи; </a:t>
            </a:r>
          </a:p>
          <a:p>
            <a:r>
              <a:rPr lang="ru-RU" sz="3800" dirty="0" smtClean="0"/>
              <a:t> Напишите заявление участковому полицейскому (или инспектору комиссии по делам несовершеннолетних и защите их прав); </a:t>
            </a:r>
            <a:r>
              <a:rPr lang="ru-RU" sz="3800" u="sng" dirty="0" smtClean="0">
                <a:solidFill>
                  <a:srgbClr val="FF0000"/>
                </a:solidFill>
              </a:rPr>
              <a:t>при обнаружении факта насилия в образовательном учреждении – руководителю образовательного учреждения; </a:t>
            </a:r>
          </a:p>
          <a:p>
            <a:endParaRPr lang="ru-RU" sz="3800" dirty="0" smtClean="0"/>
          </a:p>
          <a:p>
            <a:r>
              <a:rPr lang="ru-RU" sz="3800" dirty="0" smtClean="0"/>
              <a:t>В случаях насилия над ребенком (при любом насилии) следует поговорить с учителем, с детьми и их родителями (если насилие со стороны детей). Если это не помогает, то необходимо идти к директору школы. </a:t>
            </a:r>
          </a:p>
          <a:p>
            <a:r>
              <a:rPr lang="ru-RU" sz="3800" dirty="0" smtClean="0"/>
              <a:t> В крайнем случае, когда ничего не помогло, следует обратиться в управление образования города или района с письменным заявлением. </a:t>
            </a:r>
          </a:p>
          <a:p>
            <a:r>
              <a:rPr lang="ru-RU" sz="3800" dirty="0" smtClean="0"/>
              <a:t> В самых тяжелых случаях насилия необходимо привлекать и адвокатов, доводить дело до суда, прокуратуры. Главное в таких случаях – не молчать </a:t>
            </a:r>
          </a:p>
          <a:p>
            <a:endParaRPr lang="ru-RU" u="sng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480720"/>
          </a:xfrm>
          <a:effectLst/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sz="2400" b="1" dirty="0" smtClean="0"/>
              <a:t>Любой ребенок имеет право рассчитывать</a:t>
            </a:r>
          </a:p>
          <a:p>
            <a:pPr indent="-166688" algn="just">
              <a:buNone/>
            </a:pPr>
            <a:r>
              <a:rPr lang="ru-RU" sz="2400" b="1" dirty="0" smtClean="0"/>
              <a:t> на школу как на место, где он может</a:t>
            </a:r>
          </a:p>
          <a:p>
            <a:pPr algn="just">
              <a:buNone/>
            </a:pPr>
            <a:r>
              <a:rPr lang="ru-RU" sz="2400" b="1" dirty="0" smtClean="0"/>
              <a:t> пережить радость достижения, почувствовать</a:t>
            </a:r>
          </a:p>
          <a:p>
            <a:pPr algn="just">
              <a:buNone/>
            </a:pPr>
            <a:r>
              <a:rPr lang="ru-RU" sz="2400" b="1" dirty="0" smtClean="0"/>
              <a:t> себя победителем </a:t>
            </a:r>
            <a:r>
              <a:rPr lang="ru-RU" sz="2400" b="1" i="1" dirty="0" smtClean="0"/>
              <a:t>(</a:t>
            </a:r>
            <a:r>
              <a:rPr lang="ru-RU" sz="2400" b="1" i="1" dirty="0" err="1" smtClean="0"/>
              <a:t>Глассер</a:t>
            </a:r>
            <a:r>
              <a:rPr lang="ru-RU" sz="2400" b="1" i="1" dirty="0" smtClean="0"/>
              <a:t>, </a:t>
            </a:r>
            <a:r>
              <a:rPr lang="ru-RU" sz="2400" b="1" dirty="0" smtClean="0"/>
              <a:t>1991).</a:t>
            </a:r>
          </a:p>
          <a:p>
            <a:pPr algn="just">
              <a:buNone/>
            </a:pPr>
            <a:endParaRPr lang="ru-RU" sz="2400" b="1" dirty="0" smtClean="0"/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Обеспечение прав и свобод несовершеннолетних,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 и, в первую очередь, защита детей от преступных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посягательств, является одним из наиболее приоритетных направлений внутренней политики Российской Федерации. </a:t>
            </a:r>
          </a:p>
          <a:p>
            <a:r>
              <a:rPr lang="ru-RU" sz="1600" dirty="0" smtClean="0"/>
              <a:t> Выявлением семей, где дети могут быть подвергнуты насилию и жестокому обращению, занимаются в пределах своей компетенции учреждения здравоохранения, </a:t>
            </a:r>
            <a:r>
              <a:rPr lang="ru-RU" sz="1600" b="1" dirty="0" smtClean="0"/>
              <a:t>учреждения образования</a:t>
            </a:r>
            <a:r>
              <a:rPr lang="ru-RU" sz="1600" dirty="0" smtClean="0"/>
              <a:t>, и т.д.</a:t>
            </a:r>
          </a:p>
          <a:p>
            <a:r>
              <a:rPr lang="ru-RU" sz="1600" dirty="0" smtClean="0"/>
              <a:t>Сведения о фактах жестокого обращения с ребенком в семье могут быть также предоставлены в вышеназванные учреждения родственниками ребенка, другими лицами, владеющими достоверными сведениями о сложившейся в конкретной семье сложной ситуации. </a:t>
            </a:r>
          </a:p>
          <a:p>
            <a:pPr>
              <a:buNone/>
            </a:pPr>
            <a:r>
              <a:rPr lang="ru-RU" sz="1600" dirty="0" smtClean="0">
                <a:solidFill>
                  <a:srgbClr val="FF0000"/>
                </a:solidFill>
              </a:rPr>
              <a:t>Конвенция ООН о правах ребенка» (1989 г). Положения Конвенции сводятся к четырем основным требованиям, которые должны обеспечить права детей: </a:t>
            </a:r>
            <a:r>
              <a:rPr lang="ru-RU" sz="1900" b="1" dirty="0" smtClean="0">
                <a:solidFill>
                  <a:srgbClr val="FF0000"/>
                </a:solidFill>
              </a:rPr>
              <a:t>выживание, развитие, защита и обеспечение активного участия в жизни общества. </a:t>
            </a:r>
          </a:p>
          <a:p>
            <a:pPr>
              <a:buNone/>
            </a:pPr>
            <a:r>
              <a:rPr lang="ru-RU" sz="1600" dirty="0" smtClean="0"/>
              <a:t>В основу содержания деятельности по социально-правовой защите детей могут быть положены следующие положения Конвенции по защите прав детей: </a:t>
            </a:r>
          </a:p>
          <a:p>
            <a:r>
              <a:rPr lang="ru-RU" sz="1900" b="1" i="1" u="sng" dirty="0" smtClean="0"/>
              <a:t> Право ребенка на уровень жизни, необходимый для гармоничного развития (ст. 6, 17, 27-31) </a:t>
            </a:r>
          </a:p>
          <a:p>
            <a:r>
              <a:rPr lang="ru-RU" sz="1900" b="1" i="1" u="sng" dirty="0" smtClean="0"/>
              <a:t> Ответственность родителей, лиц их заменяющих за обеспечение условий жизни, необходимых для развития ребенка (ст.3, 5, 18, 26) </a:t>
            </a:r>
          </a:p>
          <a:p>
            <a:r>
              <a:rPr lang="ru-RU" sz="1900" b="1" i="1" u="sng" dirty="0" smtClean="0"/>
              <a:t> Право ребенка на защиту от всех форм насилия (ст.16, 19, 32-37). </a:t>
            </a:r>
          </a:p>
          <a:p>
            <a:endParaRPr lang="ru-RU" sz="1900" b="1" dirty="0"/>
          </a:p>
        </p:txBody>
      </p:sp>
      <p:pic>
        <p:nvPicPr>
          <p:cNvPr id="4" name="Рисунок 3" descr="щелкните, и изображение увеличитс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1"/>
            <a:ext cx="3419872" cy="19168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4722"/>
          </a:xfrm>
        </p:spPr>
        <p:txBody>
          <a:bodyPr anchor="t">
            <a:noAutofit/>
          </a:bodyPr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Жертвой может стать любой ребенок, но обычно для этого выбирают того, кто слабее или как-то отличается от других.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b="1" i="1" dirty="0" smtClean="0"/>
              <a:t> </a:t>
            </a:r>
            <a:r>
              <a:rPr lang="ru-RU" sz="2800" b="1" i="1" u="sng" dirty="0" smtClean="0">
                <a:solidFill>
                  <a:schemeClr val="accent3">
                    <a:lumMod val="75000"/>
                  </a:schemeClr>
                </a:solidFill>
              </a:rPr>
              <a:t>Рекомендации родителям и педагогам, психолого-педагогическая помощь ребенку: </a:t>
            </a:r>
            <a:r>
              <a:rPr lang="ru-RU" sz="2800" b="1" i="1" dirty="0" smtClean="0"/>
              <a:t/>
            </a:r>
            <a:br>
              <a:rPr lang="ru-RU" sz="2800" b="1" i="1" dirty="0" smtClean="0"/>
            </a:br>
            <a:r>
              <a:rPr lang="ru-RU" sz="2800" dirty="0" smtClean="0"/>
              <a:t>Родителям следует знать: </a:t>
            </a:r>
            <a:br>
              <a:rPr lang="ru-RU" sz="2800" dirty="0" smtClean="0"/>
            </a:br>
            <a:r>
              <a:rPr lang="ru-RU" sz="2800" dirty="0" smtClean="0"/>
              <a:t> Любой ребенок может быть подвержен школьному и даже детсадовскому насилию. </a:t>
            </a:r>
            <a:br>
              <a:rPr lang="ru-RU" sz="2800" dirty="0" smtClean="0"/>
            </a:br>
            <a:r>
              <a:rPr lang="ru-RU" sz="2800" dirty="0" smtClean="0"/>
              <a:t> Любой ребенок может попасть в группу риска. Поэтому любого ребенка, начиная с первого класса, необходимо предупредить, что его могут дразнить и высмеивать одноклассники. </a:t>
            </a:r>
            <a:br>
              <a:rPr lang="ru-RU" sz="2800" dirty="0" smtClean="0"/>
            </a:br>
            <a:r>
              <a:rPr lang="ru-RU" sz="2800" dirty="0" smtClean="0"/>
              <a:t> Если ребенок вдруг подвергнется насилию, он тут же, немедленно, должен рассказать об этом учителю и родителям. 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1800" b="1" dirty="0" smtClean="0">
                <a:solidFill>
                  <a:srgbClr val="FF0000"/>
                </a:solidFill>
              </a:rPr>
              <a:t>Итак, как не стать жертвой школьного насилия? Вот несколько полезных советов: </a:t>
            </a:r>
          </a:p>
          <a:p>
            <a:pPr algn="just"/>
            <a:r>
              <a:rPr lang="ru-RU" sz="1800" dirty="0" smtClean="0"/>
              <a:t> Не хвастаться - не своими успехами, не своими родителями, не своими электронными игрушками. </a:t>
            </a:r>
          </a:p>
          <a:p>
            <a:pPr algn="just"/>
            <a:r>
              <a:rPr lang="ru-RU" sz="1800" dirty="0" smtClean="0"/>
              <a:t> Не показывать свое превосходство над другими. </a:t>
            </a:r>
          </a:p>
          <a:p>
            <a:pPr algn="just"/>
            <a:r>
              <a:rPr lang="ru-RU" sz="1800" dirty="0" smtClean="0"/>
              <a:t> Не демонстрировать свою элитарность. </a:t>
            </a:r>
          </a:p>
          <a:p>
            <a:pPr algn="just"/>
            <a:r>
              <a:rPr lang="ru-RU" sz="1800" dirty="0" smtClean="0"/>
              <a:t> Не игнорировать «решения» класса, если они не противоречат нравственным нормам человека. </a:t>
            </a:r>
          </a:p>
          <a:p>
            <a:pPr algn="just"/>
            <a:r>
              <a:rPr lang="ru-RU" sz="1800" dirty="0" smtClean="0"/>
              <a:t> Не давать повода для унижения чувства собственного достоинства. </a:t>
            </a:r>
          </a:p>
          <a:p>
            <a:pPr algn="just"/>
            <a:r>
              <a:rPr lang="ru-RU" sz="1800" dirty="0" smtClean="0"/>
              <a:t> Не демонстрировать свою физическую силу. </a:t>
            </a:r>
          </a:p>
          <a:p>
            <a:pPr algn="just"/>
            <a:r>
              <a:rPr lang="ru-RU" sz="1800" dirty="0" smtClean="0"/>
              <a:t> Отыскать себе друга среди ровесников. Еще лучше не одного, а сразу несколько настоящих друзей. </a:t>
            </a:r>
          </a:p>
          <a:p>
            <a:pPr algn="just"/>
            <a:r>
              <a:rPr lang="ru-RU" sz="1800" dirty="0" smtClean="0"/>
              <a:t> Приглашать одноклассников в гости. </a:t>
            </a:r>
          </a:p>
          <a:p>
            <a:pPr algn="just"/>
            <a:r>
              <a:rPr lang="ru-RU" sz="1800" dirty="0" smtClean="0"/>
              <a:t> Не пытаться всегда побеждать в своих спорах с ровесниками. </a:t>
            </a:r>
          </a:p>
          <a:p>
            <a:pPr algn="just"/>
            <a:r>
              <a:rPr lang="ru-RU" sz="1800" dirty="0" smtClean="0"/>
              <a:t> Научиться проигрывать и уступать, если он, в самом деле, не прав. </a:t>
            </a:r>
          </a:p>
          <a:p>
            <a:pPr algn="just"/>
            <a:r>
              <a:rPr lang="ru-RU" sz="1800" dirty="0" smtClean="0"/>
              <a:t> Научиться уважать мнение своих одноклассников. </a:t>
            </a:r>
          </a:p>
          <a:p>
            <a:pPr algn="just"/>
            <a:r>
              <a:rPr lang="ru-RU" sz="1800" dirty="0" smtClean="0"/>
              <a:t>Для того чтобы ребенок не попал в группу риска по школьному насилию, родителям желательно: </a:t>
            </a:r>
          </a:p>
          <a:p>
            <a:pPr algn="just"/>
            <a:r>
              <a:rPr lang="ru-RU" sz="1800" dirty="0" smtClean="0"/>
              <a:t> Не настраивать его против школьных мероприятий, даже в тех случаях, когда они кажутся неинтересными и ненужными. </a:t>
            </a:r>
          </a:p>
          <a:p>
            <a:pPr algn="just"/>
            <a:r>
              <a:rPr lang="ru-RU" sz="1800" dirty="0" smtClean="0"/>
              <a:t> Не пытаться выделять своего ребенка среди одноклассников «</a:t>
            </a:r>
            <a:r>
              <a:rPr lang="ru-RU" sz="1800" dirty="0" err="1" smtClean="0"/>
              <a:t>элитностью</a:t>
            </a:r>
            <a:r>
              <a:rPr lang="ru-RU" sz="1800" dirty="0" smtClean="0"/>
              <a:t>» одежды. </a:t>
            </a:r>
          </a:p>
          <a:p>
            <a:r>
              <a:rPr lang="ru-RU" sz="1800" dirty="0" smtClean="0"/>
              <a:t> Учить выполнять общие требования для всех детей в классе </a:t>
            </a:r>
          </a:p>
          <a:p>
            <a:pPr algn="just"/>
            <a:endParaRPr lang="ru-RU" sz="1800" dirty="0" smtClean="0"/>
          </a:p>
          <a:p>
            <a:pPr algn="just"/>
            <a:endParaRPr lang="ru-RU" sz="18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4807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Орудием и посредником воспитания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должна быть любовь, а целью -человечность.</a:t>
            </a:r>
          </a:p>
          <a:p>
            <a:pPr algn="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В.Белинский</a:t>
            </a:r>
          </a:p>
          <a:p>
            <a:pPr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>
                <a:solidFill>
                  <a:srgbClr val="00B050"/>
                </a:solidFill>
              </a:rPr>
              <a:t>Единственное слово которым можно руководствоваться всю жизнь-это снисходительность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algn="r"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Конфуций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Советы от экспертов и учителей</a:t>
            </a:r>
            <a:br>
              <a:rPr lang="ru-RU" dirty="0" smtClean="0"/>
            </a:br>
            <a:r>
              <a:rPr lang="ru-RU" dirty="0" smtClean="0"/>
              <a:t>для избегания конфликта</a:t>
            </a:r>
            <a:endParaRPr lang="ru-RU" dirty="0"/>
          </a:p>
        </p:txBody>
      </p:sp>
      <p:pic>
        <p:nvPicPr>
          <p:cNvPr id="5" name="Рисунок 4" descr="щелкните, и изображение увеличится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3040" y="1412776"/>
            <a:ext cx="8640960" cy="5229199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8964488" cy="6669360"/>
          </a:xfrm>
        </p:spPr>
        <p:txBody>
          <a:bodyPr>
            <a:noAutofit/>
          </a:bodyPr>
          <a:lstStyle/>
          <a:p>
            <a:pPr marL="0" indent="0"/>
            <a:r>
              <a:rPr lang="ru-RU" sz="1800" dirty="0" smtClean="0">
                <a:solidFill>
                  <a:srgbClr val="FF0000"/>
                </a:solidFill>
              </a:rPr>
              <a:t></a:t>
            </a:r>
            <a:r>
              <a:rPr lang="ru-RU" sz="1800" b="1" dirty="0" smtClean="0">
                <a:solidFill>
                  <a:srgbClr val="FF0000"/>
                </a:solidFill>
              </a:rPr>
              <a:t>Рекомендации для родителей по взаимодействию с детьми без насилия и агрессии: </a:t>
            </a:r>
          </a:p>
          <a:p>
            <a:pPr marL="0" indent="0"/>
            <a:r>
              <a:rPr lang="ru-RU" sz="1800" dirty="0" smtClean="0"/>
              <a:t> Не предпринимайте никаких действий, если Вы раздражены. Для начала возьмите себя в руки и успокойтесь. Отстранитесь от ситуации и постарайтесь взглянуть на нее со стороны. Все решения принимайте в спокойном состоянии. </a:t>
            </a:r>
          </a:p>
          <a:p>
            <a:pPr marL="0" indent="0"/>
            <a:r>
              <a:rPr lang="ru-RU" sz="1800" dirty="0" smtClean="0"/>
              <a:t> Вспомните о своих интересах, уделите себе внимание. Успокоившись и расслабившись сами, Вы станете спокойнее вести себя и со своим ребенком. </a:t>
            </a:r>
          </a:p>
          <a:p>
            <a:pPr marL="0" indent="0"/>
            <a:r>
              <a:rPr lang="ru-RU" sz="1800" dirty="0" smtClean="0"/>
              <a:t> Будьте с ребенком доброжелательным, но твердым. </a:t>
            </a:r>
          </a:p>
          <a:p>
            <a:pPr marL="0" indent="0"/>
            <a:r>
              <a:rPr lang="ru-RU" sz="1800" dirty="0" smtClean="0"/>
              <a:t> Будьте последовательны в своих действиях. </a:t>
            </a:r>
          </a:p>
          <a:p>
            <a:pPr marL="0" indent="0"/>
            <a:r>
              <a:rPr lang="ru-RU" sz="1800" dirty="0" smtClean="0"/>
              <a:t> Предоставляйте ребенку право выбора. Пусть он знает о тех мерах, которые Вы предпримите в ответ на его непослушание, и сделает самостоятельно выбор между своим послушным поведением и возможным наказанием. Применяйте технику </a:t>
            </a:r>
            <a:r>
              <a:rPr lang="ru-RU" sz="1800" dirty="0" err="1" smtClean="0"/>
              <a:t>Я-сообщения</a:t>
            </a:r>
            <a:r>
              <a:rPr lang="ru-RU" sz="1800" dirty="0" smtClean="0"/>
              <a:t>. </a:t>
            </a:r>
          </a:p>
          <a:p>
            <a:pPr marL="0" indent="0"/>
            <a:r>
              <a:rPr lang="ru-RU" sz="1800" dirty="0" smtClean="0"/>
              <a:t> Позвольте ребенку столкнуться с последствиями своих действий. </a:t>
            </a:r>
          </a:p>
          <a:p>
            <a:pPr marL="0" indent="0"/>
            <a:r>
              <a:rPr lang="ru-RU" sz="1800" dirty="0" smtClean="0"/>
              <a:t> Дайте ребенку возможность достичь с вами договоренности </a:t>
            </a:r>
          </a:p>
          <a:p>
            <a:pPr marL="0" indent="0"/>
            <a:r>
              <a:rPr lang="ru-RU" sz="1800" dirty="0" smtClean="0"/>
              <a:t> Постарайтесь в своей семье не устанавливать слишком много запретов. Но те, которые существуют, нарушать нельзя – ребенок должен быть в этом уверен. В противном случае его ждет наказание. </a:t>
            </a:r>
          </a:p>
          <a:p>
            <a:pPr marL="0" indent="0"/>
            <a:r>
              <a:rPr lang="ru-RU" sz="1800" dirty="0" smtClean="0"/>
              <a:t> Учитесь правильно критиковать ребенка: порицая, следует дать понять ребенку, что вы критикуете конкретный поступок ребенка, а ваше отношение к нему не меняется. </a:t>
            </a:r>
          </a:p>
          <a:p>
            <a:pPr marL="0" indent="0"/>
            <a:r>
              <a:rPr lang="ru-RU" sz="1800" dirty="0" smtClean="0"/>
              <a:t> Если Вы чувствуете, что вы не правы – имейте мужество признаться ребенку в этом. </a:t>
            </a:r>
          </a:p>
          <a:p>
            <a:pPr marL="0" indent="0"/>
            <a:endParaRPr lang="ru-RU" sz="1800" dirty="0" smtClean="0"/>
          </a:p>
          <a:p>
            <a:pPr marL="0" indent="0"/>
            <a:endParaRPr lang="ru-RU" sz="18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552728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Профилактика конфликтов с детьми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Рекомендации для родителей: </a:t>
            </a:r>
          </a:p>
          <a:p>
            <a:r>
              <a:rPr lang="ru-RU" dirty="0" smtClean="0"/>
              <a:t> Не давайте подростку чрезмерных нагрузок, когда у него не остается времени даже для того, чтобы погулять во дворе. Не забывайте - он еще ребенок. </a:t>
            </a:r>
          </a:p>
          <a:p>
            <a:r>
              <a:rPr lang="ru-RU" dirty="0" smtClean="0"/>
              <a:t> Если кто-то жалуется на поведение вашего сына или дочери, не спешите сразу наказывать детей, выясните мотивы их поступков. </a:t>
            </a:r>
          </a:p>
          <a:p>
            <a:r>
              <a:rPr lang="ru-RU" dirty="0" smtClean="0"/>
              <a:t> Выбирайте наказание, адекватное проступку. </a:t>
            </a:r>
          </a:p>
          <a:p>
            <a:r>
              <a:rPr lang="ru-RU" dirty="0" smtClean="0"/>
              <a:t> Не наказывайте ребенка из-за того, что у вас плохое настроение или «для профилактики». </a:t>
            </a:r>
          </a:p>
          <a:p>
            <a:r>
              <a:rPr lang="ru-RU" dirty="0" smtClean="0"/>
              <a:t> Будьте внимательны и справедливы к своим детям, решайте вместе их проблемы, и тогда ваш ребенок вряд ли убежит из дома. </a:t>
            </a:r>
          </a:p>
          <a:p>
            <a:r>
              <a:rPr lang="ru-RU" dirty="0" smtClean="0"/>
              <a:t> Развивайте в </a:t>
            </a:r>
            <a:r>
              <a:rPr lang="ru-RU" dirty="0" err="1" smtClean="0"/>
              <a:t>ребѐнке </a:t>
            </a:r>
            <a:r>
              <a:rPr lang="ru-RU" dirty="0" smtClean="0"/>
              <a:t>уверенность, положительное отношение к себе, принятие своих качеств, особенностей, отличительных черт. </a:t>
            </a:r>
          </a:p>
          <a:p>
            <a:r>
              <a:rPr lang="ru-RU" dirty="0" smtClean="0"/>
              <a:t> Научите </a:t>
            </a:r>
            <a:r>
              <a:rPr lang="ru-RU" dirty="0" err="1" smtClean="0"/>
              <a:t>ребѐнка </a:t>
            </a:r>
            <a:r>
              <a:rPr lang="ru-RU" dirty="0" smtClean="0"/>
              <a:t>эффективным моделям противостояния негативному влиянию и независимому поведению в сложных социальных ситуациях. </a:t>
            </a:r>
          </a:p>
          <a:p>
            <a:r>
              <a:rPr lang="ru-RU" dirty="0" smtClean="0"/>
              <a:t> Научите подростка не агрессивному и в то же время уверенному отстаиванию своего мнения, умению сказать </a:t>
            </a:r>
            <a:r>
              <a:rPr lang="ru-RU" i="1" dirty="0" smtClean="0"/>
              <a:t>нет. </a:t>
            </a:r>
          </a:p>
          <a:p>
            <a:r>
              <a:rPr lang="ru-RU" dirty="0" smtClean="0"/>
              <a:t> Оставьте дома, на видном месте информацию о работе телефонов экстренной психологической помощи, «телефона доверия» для детей и подростков. Объясните </a:t>
            </a:r>
            <a:r>
              <a:rPr lang="ru-RU" dirty="0" err="1" smtClean="0"/>
              <a:t>ребѐнку</a:t>
            </a:r>
            <a:r>
              <a:rPr lang="ru-RU" dirty="0" smtClean="0"/>
              <a:t>: для чего люди ходят к психологу? Какие проблемы называют психологическими? как обратиться к психологу?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Рефлексия</a:t>
            </a: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-</a:t>
            </a:r>
            <a:r>
              <a:rPr lang="ru-RU" dirty="0" smtClean="0"/>
              <a:t>Приклейте</a:t>
            </a:r>
            <a:r>
              <a:rPr lang="ru-RU" dirty="0" smtClean="0"/>
              <a:t>, пожалуйста, на листочке  полоски </a:t>
            </a:r>
            <a:br>
              <a:rPr lang="ru-RU" dirty="0" smtClean="0"/>
            </a:br>
            <a:r>
              <a:rPr lang="ru-RU" dirty="0" smtClean="0"/>
              <a:t>цветных бумаг.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Длина </a:t>
            </a:r>
            <a:r>
              <a:rPr lang="ru-RU" dirty="0" smtClean="0"/>
              <a:t>полоски </a:t>
            </a:r>
            <a:r>
              <a:rPr lang="ru-RU" dirty="0" smtClean="0"/>
              <a:t>укажет уровень Вашего </a:t>
            </a:r>
            <a:r>
              <a:rPr lang="ru-RU" dirty="0" smtClean="0"/>
              <a:t>настроения.</a:t>
            </a:r>
            <a:endParaRPr lang="ru-RU" dirty="0"/>
          </a:p>
        </p:txBody>
      </p:sp>
      <p:sp>
        <p:nvSpPr>
          <p:cNvPr id="3" name="Улыбающееся лицо 2"/>
          <p:cNvSpPr/>
          <p:nvPr/>
        </p:nvSpPr>
        <p:spPr>
          <a:xfrm>
            <a:off x="611560" y="4293096"/>
            <a:ext cx="2016224" cy="2016224"/>
          </a:xfrm>
          <a:prstGeom prst="smileyFace">
            <a:avLst>
              <a:gd name="adj" fmla="val 46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6300192" y="4149080"/>
            <a:ext cx="2592288" cy="2448272"/>
          </a:xfrm>
          <a:prstGeom prst="smileyFace">
            <a:avLst>
              <a:gd name="adj" fmla="val -46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dirty="0" smtClean="0"/>
              <a:t>Насилие в семье</a:t>
            </a:r>
            <a:endParaRPr lang="ru-RU" dirty="0"/>
          </a:p>
        </p:txBody>
      </p:sp>
      <p:pic>
        <p:nvPicPr>
          <p:cNvPr id="6" name="Picture 2" descr="C:\Users\Rima\Desktop\Атоян\картинки права ребёнка\для выступления\ПОДБОРКА КАРТИНОК ДЛЯ ОФОРМЛЕНИЯ ПРЕЗЕНТАЦИЙ НА ТЕМУ СТРАНА ПРАВОВЫХ ЗНАНИЙ\263567-2ad6eada6454618f.jpg"/>
          <p:cNvPicPr>
            <a:picLocks noChangeAspect="1" noChangeArrowheads="1"/>
          </p:cNvPicPr>
          <p:nvPr/>
        </p:nvPicPr>
        <p:blipFill>
          <a:blip r:embed="rId2" cstate="print"/>
          <a:srcRect l="-3143" t="36886"/>
          <a:stretch>
            <a:fillRect/>
          </a:stretch>
        </p:blipFill>
        <p:spPr bwMode="auto">
          <a:xfrm>
            <a:off x="0" y="3284984"/>
            <a:ext cx="9144000" cy="3573016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algn="r"/>
            <a:r>
              <a:rPr lang="ru-RU" sz="2800" i="1" dirty="0" smtClean="0"/>
              <a:t>Кто не может взять лаской, тот не возьмет и строгостью.      А Чехов</a:t>
            </a:r>
            <a:endParaRPr lang="ru-RU" sz="28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Различают 4 основные формы жестокого обращения с детьми: физическое, сексуальное, психическое насилие, пренебрежение основными нуждами ребенка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Физическое насилие </a:t>
            </a:r>
            <a:r>
              <a:rPr lang="ru-RU" i="1" dirty="0" smtClean="0"/>
              <a:t>- это преднамеренное нанесение физических повреждений ребенку.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Сексуальное насилие (или развращение</a:t>
            </a:r>
            <a:r>
              <a:rPr lang="ru-RU" i="1" dirty="0" smtClean="0"/>
              <a:t>) – вовлечение ребенка с его согласия или без такового в сексуальные действия с взрослыми в целях получения последними удовлетворения или выгоды. Согласие ребенка на сексуальный контакт не дает оснований считать его ненасильственным, поскольку ребенок не обладает свободой воли и не может предвидеть все негативные для себя последствия. </a:t>
            </a:r>
          </a:p>
          <a:p>
            <a:r>
              <a:rPr lang="ru-RU" i="1" dirty="0" smtClean="0">
                <a:solidFill>
                  <a:srgbClr val="FF0000"/>
                </a:solidFill>
              </a:rPr>
              <a:t>Психическое (эмоциональное) насилие </a:t>
            </a:r>
            <a:r>
              <a:rPr lang="ru-RU" i="1" dirty="0" smtClean="0"/>
              <a:t>– периодическое, длительное или постоянное психическое воздействие на ребенка, тормозящее развитие личности и приводящее к формированию патологических черт характера.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6192688"/>
          </a:xfrm>
        </p:spPr>
        <p:txBody>
          <a:bodyPr>
            <a:normAutofit fontScale="85000" lnSpcReduction="20000"/>
          </a:bodyPr>
          <a:lstStyle/>
          <a:p>
            <a:r>
              <a:rPr lang="ru-RU" sz="3300" i="1" dirty="0" smtClean="0">
                <a:solidFill>
                  <a:srgbClr val="FF0000"/>
                </a:solidFill>
              </a:rPr>
              <a:t>Психическое (эмоциональное) насилие – периодическое, длительное или постоянное психическое воздействие на ребенка, тормозящее развитие личности и приводящее к формированию патологических черт характера. </a:t>
            </a:r>
          </a:p>
          <a:p>
            <a:pPr>
              <a:buNone/>
            </a:pPr>
            <a:r>
              <a:rPr lang="ru-RU" i="1" dirty="0" smtClean="0"/>
              <a:t>К психологической форме насилия относятся: </a:t>
            </a:r>
          </a:p>
          <a:p>
            <a:r>
              <a:rPr lang="ru-RU" dirty="0" smtClean="0"/>
              <a:t>- открытое неприятие и постоянная критика ребенка </a:t>
            </a:r>
          </a:p>
          <a:p>
            <a:r>
              <a:rPr lang="ru-RU" dirty="0" smtClean="0"/>
              <a:t>- угрозы в адрес ребенка, проявляющиеся в словесной форме; </a:t>
            </a:r>
          </a:p>
          <a:p>
            <a:r>
              <a:rPr lang="ru-RU" dirty="0" smtClean="0"/>
              <a:t>- замечания, высказанные в оскорбительной форме, унижающие достоинство ребенка; </a:t>
            </a:r>
          </a:p>
          <a:p>
            <a:r>
              <a:rPr lang="ru-RU" dirty="0" smtClean="0"/>
              <a:t>- преднамеренная физическая или социальная изоляция ребенка; </a:t>
            </a:r>
          </a:p>
          <a:p>
            <a:r>
              <a:rPr lang="ru-RU" dirty="0" smtClean="0"/>
              <a:t>- однократное грубое психическое воздействие, вызывающее у ребенка психическую травму.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Пренебрежение нуждами ребенка – отсутствие элементарной заботы о ребенке, в результате чего нарушается его эмоциональное состояние и появляется угроза его здоровью или развитию. </a:t>
            </a:r>
          </a:p>
          <a:p>
            <a:pPr>
              <a:buNone/>
            </a:pPr>
            <a:r>
              <a:rPr lang="ru-RU" sz="2000" i="1" dirty="0" smtClean="0"/>
              <a:t> К пренебрежению элементарными нуждами ребенка относятся: </a:t>
            </a:r>
          </a:p>
          <a:p>
            <a:r>
              <a:rPr lang="ru-RU" sz="2000" dirty="0" smtClean="0"/>
              <a:t>- отсутствие адекватного возрасту и потребностям ребенка питания, одежды, жилья, образования, медицинской помощи; </a:t>
            </a:r>
          </a:p>
          <a:p>
            <a:r>
              <a:rPr lang="ru-RU" sz="2000" dirty="0" smtClean="0"/>
              <a:t>- отсутствие должного внимания и заботы, в результате чего ребенок может стать жертвой несчастного случая. </a:t>
            </a:r>
          </a:p>
          <a:p>
            <a:r>
              <a:rPr lang="ru-RU" sz="2000" dirty="0" smtClean="0"/>
              <a:t>Пренебрежение основными интересами и нуждами ребенка как распространенная форма насилия может проявляться в следующем: </a:t>
            </a:r>
          </a:p>
          <a:p>
            <a:r>
              <a:rPr lang="ru-RU" sz="2000" dirty="0" smtClean="0"/>
              <a:t>- недостаточное удовлетворение его потребностей в еде, физической и психологической безопасности, любви; </a:t>
            </a:r>
          </a:p>
          <a:p>
            <a:r>
              <a:rPr lang="ru-RU" sz="2000" dirty="0" smtClean="0"/>
              <a:t>- отсутствие должной опеки; </a:t>
            </a:r>
          </a:p>
          <a:p>
            <a:r>
              <a:rPr lang="ru-RU" sz="2000" dirty="0" smtClean="0"/>
              <a:t>- недостаточное обеспечение ребенка необходимой медицинской помощью, когда он болен; </a:t>
            </a:r>
          </a:p>
          <a:p>
            <a:r>
              <a:rPr lang="ru-RU" sz="2000" dirty="0" smtClean="0"/>
              <a:t>- причинение умышленного вреда ребенку; </a:t>
            </a:r>
          </a:p>
          <a:p>
            <a:r>
              <a:rPr lang="ru-RU" sz="2000" dirty="0" smtClean="0"/>
              <a:t>- воздействие эмоционально травмирующих факторов, связанных с семейными конфликтами </a:t>
            </a:r>
          </a:p>
          <a:p>
            <a:r>
              <a:rPr lang="ru-RU" sz="2000" dirty="0" smtClean="0"/>
              <a:t>- воздействие факторов, оказывающих деморализующее влияние на ребенка (алкоголизация, противоправное поведение родителей).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ИГРА-практикум</a:t>
            </a:r>
            <a:endParaRPr lang="ru-RU" dirty="0"/>
          </a:p>
        </p:txBody>
      </p:sp>
      <p:pic>
        <p:nvPicPr>
          <p:cNvPr id="4" name="Содержимое 3" descr="щелкните, и изображение увеличится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548680"/>
            <a:ext cx="1944216" cy="424847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  <p:pic>
        <p:nvPicPr>
          <p:cNvPr id="5" name="Рисунок 4" descr="щелкните, и изображение увеличится">
            <a:hlinkClick r:id="rId4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00" y="1124744"/>
            <a:ext cx="2771800" cy="47525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6" name="Рисунок 5" descr="щелкните, и изображение увеличится">
            <a:hlinkClick r:id="rId6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95736" y="3717032"/>
            <a:ext cx="4032448" cy="314096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  <p:pic>
        <p:nvPicPr>
          <p:cNvPr id="7" name="Рисунок 6" descr="щелкните, и изображение увеличится">
            <a:hlinkClick r:id="rId8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1124744"/>
            <a:ext cx="4319822" cy="2551476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Практическая работа: оценка ситуаций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Каждой группе переданы листочки с реальными ситуациями. Оцените данные ситуации , является ли способ поведения родителей проявлением жестокого обращения с ребенком или нет?</a:t>
            </a:r>
            <a:endParaRPr lang="ru-RU" sz="4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</TotalTime>
  <Words>4382</Words>
  <Application>Microsoft Office PowerPoint</Application>
  <PresentationFormat>Экран (4:3)</PresentationFormat>
  <Paragraphs>287</Paragraphs>
  <Slides>36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Тема Office</vt:lpstr>
      <vt:lpstr>Слайд 1</vt:lpstr>
      <vt:lpstr>Слайд 2</vt:lpstr>
      <vt:lpstr>Слайд 3</vt:lpstr>
      <vt:lpstr>Насилие в семье</vt:lpstr>
      <vt:lpstr>Различают 4 основные формы жестокого обращения с детьми: физическое, сексуальное, психическое насилие, пренебрежение основными нуждами ребенка</vt:lpstr>
      <vt:lpstr>Слайд 6</vt:lpstr>
      <vt:lpstr>Слайд 7</vt:lpstr>
      <vt:lpstr>ИГРА-практикум</vt:lpstr>
      <vt:lpstr>Практическая работа: оценка ситуаций</vt:lpstr>
      <vt:lpstr>Слайд 10</vt:lpstr>
      <vt:lpstr>Слайд 11</vt:lpstr>
      <vt:lpstr>Насилие в школе</vt:lpstr>
      <vt:lpstr>Слайд 13</vt:lpstr>
      <vt:lpstr>Практическая работа</vt:lpstr>
      <vt:lpstr>Слайд 15</vt:lpstr>
      <vt:lpstr> Школьное насилие – это вид насилия, при котором имеет место применение силы между детьми или учителями по отношению к ученикам  </vt:lpstr>
      <vt:lpstr>Слайд 17</vt:lpstr>
      <vt:lpstr>Слайд 18</vt:lpstr>
      <vt:lpstr>Слайд 19</vt:lpstr>
      <vt:lpstr>Слайд 20</vt:lpstr>
      <vt:lpstr>Игра –практикум Как родители могут защитить права детей в школе?</vt:lpstr>
      <vt:lpstr>Как родители могут защитить права ребенка в школе? </vt:lpstr>
      <vt:lpstr>Как родители могут защитить права ребенка в школе? </vt:lpstr>
      <vt:lpstr>Как родители могут защитить права ребенка в школе? </vt:lpstr>
      <vt:lpstr>Как родители могут защитить права ребенка в школе? </vt:lpstr>
      <vt:lpstr>Как родители могут защитить права ребенка в школе? </vt:lpstr>
      <vt:lpstr>Как родители могут защитить права ребенка в школе? </vt:lpstr>
      <vt:lpstr>Слайд 28</vt:lpstr>
      <vt:lpstr>Слайд 29</vt:lpstr>
      <vt:lpstr>Жертвой может стать любой ребенок, но обычно для этого выбирают того, кто слабее или как-то отличается от других.   Рекомендации родителям и педагогам, психолого-педагогическая помощь ребенку:  Родителям следует знать:   Любой ребенок может быть подвержен школьному и даже детсадовскому насилию.   Любой ребенок может попасть в группу риска. Поэтому любого ребенка, начиная с первого класса, необходимо предупредить, что его могут дразнить и высмеивать одноклассники.   Если ребенок вдруг подвергнется насилию, он тут же, немедленно, должен рассказать об этом учителю и родителям.  </vt:lpstr>
      <vt:lpstr>Слайд 31</vt:lpstr>
      <vt:lpstr>Слайд 32</vt:lpstr>
      <vt:lpstr>Советы от экспертов и учителей для избегания конфликта</vt:lpstr>
      <vt:lpstr>Слайд 34</vt:lpstr>
      <vt:lpstr>Слайд 35</vt:lpstr>
      <vt:lpstr>    Рефлексия  -Приклейте, пожалуйста, на листочке  полоски  цветных бумаг.  Длина полоски укажет уровень Вашего настроения.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Rima</dc:creator>
  <cp:lastModifiedBy>Rima</cp:lastModifiedBy>
  <cp:revision>76</cp:revision>
  <dcterms:created xsi:type="dcterms:W3CDTF">2015-03-22T14:18:48Z</dcterms:created>
  <dcterms:modified xsi:type="dcterms:W3CDTF">2017-01-14T13:06:47Z</dcterms:modified>
</cp:coreProperties>
</file>