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0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2" autoAdjust="0"/>
    <p:restoredTop sz="94708" autoAdjust="0"/>
  </p:normalViewPr>
  <p:slideViewPr>
    <p:cSldViewPr>
      <p:cViewPr varScale="1">
        <p:scale>
          <a:sx n="105" d="100"/>
          <a:sy n="105" d="100"/>
        </p:scale>
        <p:origin x="-14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8C661F-D78D-4272-9981-5324301D3BA9}" type="datetimeFigureOut">
              <a:rPr lang="ru-RU" smtClean="0"/>
              <a:t>13.01.2017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25F770-0A36-4C02-A885-71C10FDDA4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665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jp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7.jp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8.jp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9.jpe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jp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jp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9442" y="980729"/>
            <a:ext cx="7117180" cy="2232247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ПОСЛОВИЦЫ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  ПОГОВОРКИ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  ПТИЦАХ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3284984"/>
            <a:ext cx="6866990" cy="3188124"/>
          </a:xfrm>
        </p:spPr>
        <p:txBody>
          <a:bodyPr>
            <a:normAutofit/>
          </a:bodyPr>
          <a:lstStyle/>
          <a:p>
            <a:pPr algn="r"/>
            <a:endParaRPr lang="ru-RU" dirty="0" smtClean="0"/>
          </a:p>
          <a:p>
            <a:pPr algn="r"/>
            <a:endParaRPr lang="ru-RU" dirty="0"/>
          </a:p>
          <a:p>
            <a:pPr algn="r"/>
            <a:endParaRPr lang="ru-RU" dirty="0"/>
          </a:p>
          <a:p>
            <a:pPr algn="r"/>
            <a:r>
              <a:rPr lang="ru-RU" dirty="0" smtClean="0"/>
              <a:t>Уткина Т.Н.</a:t>
            </a:r>
          </a:p>
          <a:p>
            <a:pPr algn="r"/>
            <a:r>
              <a:rPr lang="ru-RU" dirty="0"/>
              <a:t>у</a:t>
            </a:r>
            <a:r>
              <a:rPr lang="ru-RU" dirty="0" smtClean="0"/>
              <a:t>читель нач. </a:t>
            </a:r>
            <a:r>
              <a:rPr lang="ru-RU" dirty="0" err="1" smtClean="0"/>
              <a:t>кл</a:t>
            </a:r>
            <a:r>
              <a:rPr lang="ru-RU" dirty="0" smtClean="0"/>
              <a:t>.</a:t>
            </a:r>
            <a:endParaRPr lang="ru-RU" dirty="0"/>
          </a:p>
          <a:p>
            <a:pPr algn="r"/>
            <a:r>
              <a:rPr lang="ru-RU" dirty="0" smtClean="0"/>
              <a:t>МБОУ </a:t>
            </a:r>
            <a:r>
              <a:rPr lang="ru-RU" dirty="0" smtClean="0"/>
              <a:t>СОШ № 58</a:t>
            </a:r>
            <a:endParaRPr lang="ru-RU" dirty="0"/>
          </a:p>
        </p:txBody>
      </p:sp>
      <p:pic>
        <p:nvPicPr>
          <p:cNvPr id="5" name="пение птиц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624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3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9600" b="1" dirty="0" smtClean="0"/>
              <a:t>?</a:t>
            </a:r>
            <a:endParaRPr lang="ru-RU" sz="9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/>
              <a:t>ЧИБИСЫ  С  ВЕЧЕРА</a:t>
            </a:r>
          </a:p>
          <a:p>
            <a:pPr marL="0" indent="0" algn="ctr">
              <a:buNone/>
            </a:pPr>
            <a:r>
              <a:rPr lang="ru-RU" sz="4000" b="1" dirty="0" smtClean="0"/>
              <a:t>КРИЧАТ…….</a:t>
            </a:r>
          </a:p>
          <a:p>
            <a:pPr marL="0" indent="0" algn="ctr">
              <a:buNone/>
            </a:pPr>
            <a:endParaRPr lang="ru-RU" sz="4000" b="1" dirty="0"/>
          </a:p>
        </p:txBody>
      </p:sp>
      <p:pic>
        <p:nvPicPr>
          <p:cNvPr id="4" name="пение птиц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6336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55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/>
              <a:t>К  ЯСНОЙ  ПОГОДЕ</a:t>
            </a:r>
            <a:endParaRPr lang="ru-RU" sz="4000" b="1" dirty="0"/>
          </a:p>
        </p:txBody>
      </p:sp>
      <p:pic>
        <p:nvPicPr>
          <p:cNvPr id="4" name="чибис звук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6416" y="6021288"/>
            <a:ext cx="609600" cy="6096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14" y="1556792"/>
            <a:ext cx="7142078" cy="50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3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9600" b="1" dirty="0" smtClean="0"/>
              <a:t>?</a:t>
            </a:r>
            <a:endParaRPr lang="ru-RU" sz="9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/>
              <a:t>УТКИ  РАЗЫГРАЛИСЬ…</a:t>
            </a:r>
            <a:endParaRPr lang="ru-RU" sz="4000" b="1" dirty="0"/>
          </a:p>
        </p:txBody>
      </p:sp>
      <p:pic>
        <p:nvPicPr>
          <p:cNvPr id="4" name="пение птиц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6336" y="6165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5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/>
              <a:t>К  ДОЖДЮ</a:t>
            </a:r>
            <a:endParaRPr lang="ru-RU" sz="4000" b="1" dirty="0"/>
          </a:p>
        </p:txBody>
      </p:sp>
      <p:pic>
        <p:nvPicPr>
          <p:cNvPr id="4" name="голос утки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4408" y="6217608"/>
            <a:ext cx="609600" cy="6096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56792"/>
            <a:ext cx="7344816" cy="502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9600" b="1" dirty="0" smtClean="0"/>
              <a:t>?</a:t>
            </a:r>
            <a:endParaRPr lang="ru-RU" sz="9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/>
              <a:t>ГАЛКИ  НА  ВЕЧЕР  СОБИРАЮТСЯ  ГУРЬБОЙ  И  КРИЧАТ…</a:t>
            </a:r>
            <a:endParaRPr lang="ru-RU" sz="4000" b="1" dirty="0"/>
          </a:p>
        </p:txBody>
      </p:sp>
      <p:pic>
        <p:nvPicPr>
          <p:cNvPr id="4" name="пение птиц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4328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0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/>
              <a:t>К  ЯСНОЙ  ПОГОДЕ</a:t>
            </a:r>
            <a:endParaRPr lang="ru-RU" sz="4000" b="1" dirty="0"/>
          </a:p>
        </p:txBody>
      </p:sp>
      <p:pic>
        <p:nvPicPr>
          <p:cNvPr id="4" name="галка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424" y="6237494"/>
            <a:ext cx="609600" cy="6096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72816"/>
            <a:ext cx="7470576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0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9600" b="1" dirty="0" smtClean="0"/>
              <a:t>?</a:t>
            </a:r>
            <a:endParaRPr lang="ru-RU" sz="9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/>
              <a:t>ГРАЧИ  ЛЕТОМ  ПАСУТСЯ  В  ТРАВЕ…..</a:t>
            </a:r>
            <a:endParaRPr lang="ru-RU" sz="4000" b="1" dirty="0"/>
          </a:p>
        </p:txBody>
      </p:sp>
      <p:pic>
        <p:nvPicPr>
          <p:cNvPr id="4" name="пение птиц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5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/>
              <a:t>СКОРО  БУДЕТ  ДОЖДЬ</a:t>
            </a:r>
            <a:endParaRPr lang="ru-RU" sz="4000" b="1" dirty="0"/>
          </a:p>
        </p:txBody>
      </p:sp>
      <p:pic>
        <p:nvPicPr>
          <p:cNvPr id="6" name="грач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4408" y="6165304"/>
            <a:ext cx="609600" cy="6096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19420"/>
            <a:ext cx="7272808" cy="507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27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443" y="1052737"/>
            <a:ext cx="7125112" cy="4806062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/>
              <a:t>СПАСИБО  </a:t>
            </a:r>
          </a:p>
          <a:p>
            <a:pPr marL="0" indent="0" algn="ctr">
              <a:buNone/>
            </a:pPr>
            <a:endParaRPr lang="ru-RU" sz="4000" b="1" dirty="0"/>
          </a:p>
          <a:p>
            <a:pPr marL="0" indent="0" algn="ctr">
              <a:buNone/>
            </a:pPr>
            <a:r>
              <a:rPr lang="ru-RU" sz="4000" b="1" dirty="0" smtClean="0"/>
              <a:t>ЗА </a:t>
            </a:r>
          </a:p>
          <a:p>
            <a:pPr marL="0" indent="0">
              <a:buNone/>
            </a:pPr>
            <a:endParaRPr lang="ru-RU" sz="4000" b="1" dirty="0"/>
          </a:p>
          <a:p>
            <a:pPr marL="0" indent="0" algn="ctr">
              <a:buNone/>
            </a:pPr>
            <a:r>
              <a:rPr lang="ru-RU" sz="4000" b="1" dirty="0" smtClean="0"/>
              <a:t> ВНИМАНИЕ</a:t>
            </a:r>
            <a:endParaRPr lang="ru-RU" sz="4000" b="1" dirty="0"/>
          </a:p>
        </p:txBody>
      </p:sp>
      <p:pic>
        <p:nvPicPr>
          <p:cNvPr id="4" name="пение птиц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4328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8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3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09442" y="332657"/>
            <a:ext cx="7117180" cy="2088231"/>
          </a:xfrm>
        </p:spPr>
        <p:txBody>
          <a:bodyPr/>
          <a:lstStyle/>
          <a:p>
            <a:pPr algn="ctr"/>
            <a:r>
              <a:rPr lang="ru-RU" sz="9600" b="1" dirty="0" smtClean="0"/>
              <a:t>?</a:t>
            </a:r>
            <a:endParaRPr lang="ru-RU" sz="9600" b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95536" y="3212976"/>
            <a:ext cx="7117180" cy="3384376"/>
          </a:xfrm>
        </p:spPr>
        <p:txBody>
          <a:bodyPr>
            <a:normAutofit/>
          </a:bodyPr>
          <a:lstStyle/>
          <a:p>
            <a:pPr algn="r"/>
            <a:r>
              <a:rPr lang="ru-RU" sz="4000" b="1" dirty="0" smtClean="0"/>
              <a:t>СОВА  КРИЧИТ…….</a:t>
            </a:r>
            <a:endParaRPr lang="ru-RU" sz="4000" b="1" dirty="0"/>
          </a:p>
        </p:txBody>
      </p:sp>
      <p:pic>
        <p:nvPicPr>
          <p:cNvPr id="2" name="пение птиц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31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/>
              <a:t>НА  ХОЛОД</a:t>
            </a:r>
            <a:endParaRPr lang="ru-RU" sz="4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075" y="1806575"/>
            <a:ext cx="5403850" cy="4052888"/>
          </a:xfrm>
        </p:spPr>
      </p:pic>
      <p:pic>
        <p:nvPicPr>
          <p:cNvPr id="3" name="Sov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9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9600" b="1" dirty="0" smtClean="0"/>
              <a:t>?</a:t>
            </a:r>
            <a:endParaRPr lang="ru-RU" sz="9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443" y="2996952"/>
            <a:ext cx="7125112" cy="28618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/>
              <a:t>ВОРОБЬИ  В  ПЫЛИ  </a:t>
            </a:r>
          </a:p>
          <a:p>
            <a:pPr marL="0" indent="0" algn="ctr">
              <a:buNone/>
            </a:pPr>
            <a:r>
              <a:rPr lang="ru-RU" sz="4000" b="1" dirty="0" smtClean="0"/>
              <a:t>КУПАЮТСЯ……</a:t>
            </a:r>
            <a:endParaRPr lang="ru-RU" sz="4000" b="1" dirty="0"/>
          </a:p>
        </p:txBody>
      </p:sp>
      <p:pic>
        <p:nvPicPr>
          <p:cNvPr id="4" name="пение птиц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9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/>
              <a:t>К   ДОЖДЮ</a:t>
            </a:r>
            <a:endParaRPr lang="ru-RU" sz="4000" b="1" dirty="0"/>
          </a:p>
        </p:txBody>
      </p:sp>
      <p:pic>
        <p:nvPicPr>
          <p:cNvPr id="4" name="Vorobi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46559" y="6021288"/>
            <a:ext cx="609600" cy="60960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56792"/>
            <a:ext cx="6984776" cy="492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1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9600" b="1" dirty="0" smtClean="0"/>
              <a:t>?</a:t>
            </a:r>
            <a:endParaRPr lang="ru-RU" sz="9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 smtClean="0"/>
              <a:t>СИНИЦА  С  УТРА  </a:t>
            </a:r>
          </a:p>
          <a:p>
            <a:pPr marL="0" indent="0" algn="ctr">
              <a:buNone/>
            </a:pPr>
            <a:r>
              <a:rPr lang="ru-RU" sz="4000" b="1" dirty="0" smtClean="0"/>
              <a:t>НАЧИНАЕТ </a:t>
            </a:r>
          </a:p>
          <a:p>
            <a:pPr marL="0" indent="0" algn="r">
              <a:buNone/>
            </a:pPr>
            <a:r>
              <a:rPr lang="ru-RU" sz="4000" b="1" dirty="0" smtClean="0"/>
              <a:t> ПИЩАТЬ……</a:t>
            </a:r>
            <a:endParaRPr lang="ru-RU" sz="4000" b="1" dirty="0"/>
          </a:p>
        </p:txBody>
      </p:sp>
      <p:pic>
        <p:nvPicPr>
          <p:cNvPr id="4" name="пение птиц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376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6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/>
              <a:t>ЖДИ  МОРОЗА</a:t>
            </a:r>
            <a:endParaRPr lang="ru-RU" sz="4000" b="1" dirty="0"/>
          </a:p>
        </p:txBody>
      </p:sp>
      <p:pic>
        <p:nvPicPr>
          <p:cNvPr id="4" name="синица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4408" y="6165304"/>
            <a:ext cx="609600" cy="6096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28800"/>
            <a:ext cx="7554416" cy="46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8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9600" b="1" dirty="0" smtClean="0"/>
              <a:t>?</a:t>
            </a:r>
            <a:endParaRPr lang="ru-RU" sz="9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/>
              <a:t>ЖАВОРОНКИ  СИДЯТ  </a:t>
            </a:r>
          </a:p>
          <a:p>
            <a:pPr marL="0" indent="0" algn="ctr">
              <a:buNone/>
            </a:pPr>
            <a:r>
              <a:rPr lang="ru-RU" sz="4000" b="1" dirty="0" smtClean="0"/>
              <a:t>НАДУВШИСЬ………</a:t>
            </a:r>
            <a:endParaRPr lang="ru-RU" sz="4000" b="1" dirty="0"/>
          </a:p>
        </p:txBody>
      </p:sp>
      <p:pic>
        <p:nvPicPr>
          <p:cNvPr id="4" name="пение птиц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4328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0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/>
              <a:t>К  ХОЛОДУ</a:t>
            </a:r>
            <a:endParaRPr lang="ru-RU" sz="4000" b="1" dirty="0"/>
          </a:p>
        </p:txBody>
      </p:sp>
      <p:pic>
        <p:nvPicPr>
          <p:cNvPr id="4" name="жаворонок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6416" y="6093296"/>
            <a:ext cx="609600" cy="6096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28800"/>
            <a:ext cx="7410400" cy="46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2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TC102455596[[fn=Весна]]</Template>
  <TotalTime>231</TotalTime>
  <Words>85</Words>
  <Application>Microsoft Office PowerPoint</Application>
  <PresentationFormat>Экран (4:3)</PresentationFormat>
  <Paragraphs>41</Paragraphs>
  <Slides>18</Slides>
  <Notes>0</Notes>
  <HiddenSlides>0</HiddenSlides>
  <MMClips>18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Spring</vt:lpstr>
      <vt:lpstr>ПОСЛОВИЦЫ И  ПОГОВОРКИ О  ПТИЦАХ</vt:lpstr>
      <vt:lpstr>?</vt:lpstr>
      <vt:lpstr>НА  ХОЛОД</vt:lpstr>
      <vt:lpstr>?</vt:lpstr>
      <vt:lpstr>К   ДОЖДЮ</vt:lpstr>
      <vt:lpstr>?</vt:lpstr>
      <vt:lpstr>ЖДИ  МОРОЗА</vt:lpstr>
      <vt:lpstr>?</vt:lpstr>
      <vt:lpstr>К  ХОЛОДУ</vt:lpstr>
      <vt:lpstr>?</vt:lpstr>
      <vt:lpstr>К  ЯСНОЙ  ПОГОДЕ</vt:lpstr>
      <vt:lpstr>?</vt:lpstr>
      <vt:lpstr>К  ДОЖДЮ</vt:lpstr>
      <vt:lpstr>?</vt:lpstr>
      <vt:lpstr>К  ЯСНОЙ  ПОГОДЕ</vt:lpstr>
      <vt:lpstr>?</vt:lpstr>
      <vt:lpstr>СКОРО  БУДЕТ  ДОЖДЬ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ПОСЛОВИЦЫ    И  ПОГОВОРКИ   О  ПТИЦАХ</dc:title>
  <dc:creator>кирилл</dc:creator>
  <cp:lastModifiedBy>кирилл</cp:lastModifiedBy>
  <cp:revision>19</cp:revision>
  <dcterms:created xsi:type="dcterms:W3CDTF">2014-02-14T10:54:53Z</dcterms:created>
  <dcterms:modified xsi:type="dcterms:W3CDTF">2017-01-13T15:24:07Z</dcterms:modified>
</cp:coreProperties>
</file>