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87" r:id="rId4"/>
    <p:sldId id="290" r:id="rId5"/>
    <p:sldId id="291" r:id="rId6"/>
    <p:sldId id="292" r:id="rId7"/>
    <p:sldId id="296" r:id="rId8"/>
    <p:sldId id="297" r:id="rId9"/>
    <p:sldId id="298" r:id="rId10"/>
    <p:sldId id="299" r:id="rId11"/>
    <p:sldId id="300" r:id="rId12"/>
    <p:sldId id="301" r:id="rId13"/>
    <p:sldId id="307" r:id="rId14"/>
    <p:sldId id="302" r:id="rId15"/>
    <p:sldId id="308" r:id="rId16"/>
    <p:sldId id="303" r:id="rId17"/>
    <p:sldId id="309" r:id="rId18"/>
    <p:sldId id="304" r:id="rId19"/>
    <p:sldId id="306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1EA00C-DD92-41B2-9D4D-E626EE48CA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52BEC-363A-4C64-A23A-1B27118941FC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E25DD-0847-4916-9B59-1D89D427AF2A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20FA7-20EF-4A6E-B0FD-06F3F9FA25FE}" type="slidenum">
              <a:rPr lang="en-US"/>
              <a:pPr/>
              <a:t>20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A71D433C-7F78-4DC5-B980-460935BE8D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D153-F0D8-402C-926A-993D818CD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5E725-2D6C-4B3C-98B9-2703420A3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174063-4CB2-43C0-A736-2F119CF4B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2509C-B94F-4E6C-989B-5655068D8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7E8F96-D280-45AA-8E51-4C6714D63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206AC0-719B-426C-93F4-59AFFECEC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6D61A-1425-4A60-B85C-484A8ECC8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3206F-569A-4777-BDA0-C4DA64408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750F1-4EA8-49B1-8171-DEA0D2B31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1662-58E3-4F65-B200-1D4652A98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C6C-30DB-4049-BDDD-F746106B8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4F718-979A-4FD4-A94E-CA43FB816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34D4-926C-4499-A457-49ED7E46A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2FBD6-E2F7-43FB-9B3E-E0AD86F0B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48B160-78E6-411B-B81E-8F58CDF6A5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290" y="2714620"/>
            <a:ext cx="7786710" cy="157163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75564"/>
                </a:solidFill>
              </a:rPr>
              <a:t/>
            </a:r>
            <a:br>
              <a:rPr lang="ru-RU" sz="4000" dirty="0" smtClean="0">
                <a:solidFill>
                  <a:srgbClr val="F75564"/>
                </a:solidFill>
              </a:rPr>
            </a:br>
            <a:r>
              <a:rPr lang="ru-RU" sz="4000" dirty="0" smtClean="0">
                <a:solidFill>
                  <a:srgbClr val="F75564"/>
                </a:solidFill>
              </a:rPr>
              <a:t/>
            </a:r>
            <a:br>
              <a:rPr lang="ru-RU" sz="4000" dirty="0" smtClean="0">
                <a:solidFill>
                  <a:srgbClr val="F75564"/>
                </a:solidFill>
              </a:rPr>
            </a:br>
            <a:r>
              <a:rPr lang="ru-RU" sz="4000" dirty="0" smtClean="0">
                <a:solidFill>
                  <a:srgbClr val="F75564"/>
                </a:solidFill>
              </a:rPr>
              <a:t/>
            </a:r>
            <a:br>
              <a:rPr lang="ru-RU" sz="4000" dirty="0" smtClean="0">
                <a:solidFill>
                  <a:srgbClr val="F75564"/>
                </a:solidFill>
              </a:rPr>
            </a:br>
            <a:r>
              <a:rPr lang="ru-RU" sz="4000" dirty="0" smtClean="0">
                <a:solidFill>
                  <a:srgbClr val="F75564"/>
                </a:solidFill>
              </a:rPr>
              <a:t/>
            </a:r>
            <a:br>
              <a:rPr lang="ru-RU" sz="4000" dirty="0" smtClean="0">
                <a:solidFill>
                  <a:srgbClr val="F75564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Тема мини - проекта: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00FF"/>
                </a:solidFill>
              </a:rPr>
              <a:t>«Если хочешь быть здоров,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правильно питайся!»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          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«Дневник здоровья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  <a:t>Подготовила: воспитатель Агеева Н.Б.</a:t>
            </a:r>
            <a:b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</a:rPr>
              <a:t>г.Нижневартовск</a:t>
            </a:r>
            <a:endParaRPr lang="en-US" sz="20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6215074" y="6857999"/>
            <a:ext cx="2714644" cy="45719"/>
          </a:xfrm>
        </p:spPr>
        <p:txBody>
          <a:bodyPr/>
          <a:lstStyle/>
          <a:p>
            <a:endParaRPr lang="en-US" sz="18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6357958"/>
            <a:ext cx="114300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87154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endParaRPr lang="ru-RU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ctr" eaLnBrk="0" hangingPunct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.Нижневартовска детский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№86 </a:t>
            </a:r>
            <a:r>
              <a:rPr lang="ru-RU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Былинушка</a:t>
            </a:r>
            <a:r>
              <a:rPr lang="ru-RU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hangingPunct="0"/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428736"/>
            <a:ext cx="4152906" cy="4697427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Завтрак: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Молочный суп, какао                 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молоком, хлеб с сыром, яблоко                                                     </a:t>
            </a:r>
          </a:p>
          <a:p>
            <a:pPr algn="r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Салат из помидор, огурцов с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зеленым луком,  борщ, рожки с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мясом,  чай с лимоном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Полдник: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Банан</a:t>
            </a:r>
          </a:p>
          <a:p>
            <a:pPr algn="r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Ужин: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Горбуша запечённая 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фольге под овощами, салат из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свежих огурцов, брусничный морс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</p:txBody>
      </p:sp>
      <p:pic>
        <p:nvPicPr>
          <p:cNvPr id="4" name="Picture 3" descr="ДАНИЛ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6143636" y="4429132"/>
            <a:ext cx="3000364" cy="250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ДАНИЛ 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6446" y="1357298"/>
            <a:ext cx="2500330" cy="300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Четверг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4714908" cy="4768865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Завтрак: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Творог со   сметаной,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морковь свежая, кофейный напиток,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батон с сыром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Салат из свежих помидор,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суп«Рассольник», овощное рагу с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мясом, яблочный сок, ржаной хлеб 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Полдник: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Апельсин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Ужин: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Соленая семга, картофельное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пюре с зеленым луком,  персиковый сок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ДАНИЛ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876925" y="4192587"/>
            <a:ext cx="3267075" cy="266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IMG_0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1357298"/>
            <a:ext cx="3143272" cy="247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Пятница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71612"/>
            <a:ext cx="4714908" cy="4383087"/>
          </a:xfrm>
        </p:spPr>
        <p:txBody>
          <a:bodyPr/>
          <a:lstStyle/>
          <a:p>
            <a:pPr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Завтрак: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Омлет со свежей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зеленью, чай, хлеб с печеночным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паштетом</a:t>
            </a:r>
          </a:p>
          <a:p>
            <a:pPr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Салат свекольный с  сыром,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 мясные с чесноком, гречка с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мясной  котлетой, напиток из шиповника</a:t>
            </a:r>
          </a:p>
          <a:p>
            <a:pPr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Яблоко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Ужин: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Форель отварная, запеченный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картофель, салат из свежей капусты,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кисель ягодный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MG_0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1357298"/>
            <a:ext cx="3714744" cy="278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IMG_0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75325" y="4121150"/>
            <a:ext cx="3368675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496050" cy="762000"/>
          </a:xfrm>
        </p:spPr>
        <p:txBody>
          <a:bodyPr/>
          <a:lstStyle/>
          <a:p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                     Примерное   меню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3" y="1285859"/>
          <a:ext cx="7929587" cy="558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602"/>
                <a:gridCol w="1535723"/>
                <a:gridCol w="2358286"/>
                <a:gridCol w="1062003"/>
                <a:gridCol w="1769973"/>
              </a:tblGrid>
              <a:tr h="218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День недели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Завтрак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Обед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Полдник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Ужин</a:t>
                      </a:r>
                    </a:p>
                  </a:txBody>
                  <a:tcPr anchor="ctr" horzOverflow="overflow"/>
                </a:tc>
              </a:tr>
              <a:tr h="1284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Понедельник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Каша «Геркулес» с бананом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Зеленый чай с лимоном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с маслом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Салат из свежей капусты с клюквой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 «Солянка»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Свежий лук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Картофельное пюре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Мясной гуляш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Компот из сухофруктов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Киви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Творожные сырники с изюмом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Сметанный соус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Грушевый сок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79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Вторник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Каша рисовая с курагой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с маслом, сыром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Овощной салат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 с мясными фрикадельками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Отварной картофель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Гуляш из печени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Клюквенный морс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Груша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Творожная запеканка с яблоками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Компот сливовый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82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Среда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Молочный суп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Какао с молоком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с сыром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Яблоко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Салат из сельди с луком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Борщ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Рожки с мясом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 с лимоном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Банан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Горбуша, запеченная в фольге под овощами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Салат из свежих огурцов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Клюквенный морс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84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Четверг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Творог со сметаной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Морковь свежая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Кофейный напиток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Салат из свежих помидор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 «Рассольник»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Овощное рагу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Отварное мясо. Яблочный сок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Апельсин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Соленая семга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Картофельное пюре с зеленым луком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Персиковый сок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79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Пятница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Омлет со свежей зеленью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с печеночным паштетом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с сыром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Салат свекольный с сыром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Щи мясные с чесноком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Овощное рагу с мясом   Напиток из шиповника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Яблоко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Форель отварная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Запеченный картофель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Ягодный кисель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6343672" cy="576282"/>
          </a:xfrm>
        </p:spPr>
        <p:txBody>
          <a:bodyPr/>
          <a:lstStyle/>
          <a:p>
            <a:pPr algn="ctr"/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Полезные продукты</a:t>
            </a:r>
            <a:b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endParaRPr lang="ru-RU" dirty="0"/>
          </a:p>
        </p:txBody>
      </p:sp>
      <p:pic>
        <p:nvPicPr>
          <p:cNvPr id="4" name="Picture 23" descr="122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2522537" cy="249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к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2133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271462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Укрепляет кости, улучшает внимание, память, зрение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357299"/>
            <a:ext cx="2857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Вот к примеру, морковка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Хрустят морковкой ловко и взрослые и дети,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Морковь вкусней всего на свете,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Морковку очень важно есть - в ней витамины есть,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Ребята очень рады, бывают шоколаду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 я считаю вкусной полезную морковку </a:t>
            </a:r>
          </a:p>
        </p:txBody>
      </p:sp>
      <p:pic>
        <p:nvPicPr>
          <p:cNvPr id="8" name="Picture 30" descr="мор"/>
          <p:cNvPicPr>
            <a:picLocks noChangeAspect="1" noChangeArrowheads="1"/>
          </p:cNvPicPr>
          <p:nvPr/>
        </p:nvPicPr>
        <p:blipFill>
          <a:blip r:embed="rId4"/>
          <a:srcRect l="13787" t="2902" r="14521"/>
          <a:stretch>
            <a:fillRect/>
          </a:stretch>
        </p:blipFill>
        <p:spPr bwMode="auto">
          <a:xfrm>
            <a:off x="4500562" y="4786322"/>
            <a:ext cx="185738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1" descr="chesn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857628"/>
            <a:ext cx="11953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240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6066" y="3786190"/>
            <a:ext cx="131961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5414159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Защитники от гриппа, ОРЗ и ангины.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643050"/>
            <a:ext cx="3367088" cy="448311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Энергию, хорошее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настроение, здоровые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зубы и крепкий иммунитет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7166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Полезные    продукты   дают человеку </a:t>
            </a:r>
            <a:endParaRPr lang="ru-RU" sz="4000" dirty="0"/>
          </a:p>
        </p:txBody>
      </p:sp>
      <p:pic>
        <p:nvPicPr>
          <p:cNvPr id="26626" name="Picture 2" descr="C:\Users\Домашний\Desktop\113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4143404" cy="2071702"/>
          </a:xfrm>
          <a:prstGeom prst="rect">
            <a:avLst/>
          </a:prstGeom>
          <a:noFill/>
        </p:spPr>
      </p:pic>
      <p:pic>
        <p:nvPicPr>
          <p:cNvPr id="26627" name="Picture 3" descr="C:\Users\Домашний\Desktop\1382023738_4ucs7cnqwyaqefb.jpg"/>
          <p:cNvPicPr>
            <a:picLocks noChangeAspect="1" noChangeArrowheads="1"/>
          </p:cNvPicPr>
          <p:nvPr/>
        </p:nvPicPr>
        <p:blipFill>
          <a:blip r:embed="rId3"/>
          <a:srcRect r="16494"/>
          <a:stretch>
            <a:fillRect/>
          </a:stretch>
        </p:blipFill>
        <p:spPr bwMode="auto">
          <a:xfrm>
            <a:off x="3143240" y="2857496"/>
            <a:ext cx="1928826" cy="2309812"/>
          </a:xfrm>
          <a:prstGeom prst="rect">
            <a:avLst/>
          </a:prstGeom>
          <a:noFill/>
        </p:spPr>
      </p:pic>
      <p:pic>
        <p:nvPicPr>
          <p:cNvPr id="26628" name="Picture 4" descr="C:\Users\Домашний\Desktop\551957eb5648d_semya77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4691" y="4266621"/>
            <a:ext cx="3879309" cy="259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Users\Домашний\Desktop\zdorovyi-obraz-jiz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865553"/>
            <a:ext cx="2137859" cy="299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Вредные  продукты</a:t>
            </a:r>
            <a:endParaRPr lang="ru-RU" dirty="0"/>
          </a:p>
        </p:txBody>
      </p:sp>
      <p:pic>
        <p:nvPicPr>
          <p:cNvPr id="2051" name="Picture 3" descr="C:\Users\Домашний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78619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омашний\Desktop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50757"/>
            <a:ext cx="2632159" cy="196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омашний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561" y="1428736"/>
            <a:ext cx="300586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Домашний\Desktop\efff7554de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31" y="3500438"/>
            <a:ext cx="276227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Домашний\Desktop\napitk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2462" y="1285860"/>
            <a:ext cx="274008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14415" y="3071810"/>
            <a:ext cx="2714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Вымывает кальций из зубов</a:t>
            </a:r>
          </a:p>
        </p:txBody>
      </p:sp>
      <p:pic>
        <p:nvPicPr>
          <p:cNvPr id="17" name="Picture 46" descr="w4010494149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414338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357686" y="4786322"/>
            <a:ext cx="4572000" cy="16989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Приводит к аллергии,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ожирению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285728"/>
            <a:ext cx="7081864" cy="1357322"/>
          </a:xfrm>
        </p:spPr>
        <p:txBody>
          <a:bodyPr/>
          <a:lstStyle/>
          <a:p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Как   влияют   вредные   продукты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428736"/>
            <a:ext cx="4367220" cy="469742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Плохое пищеварение,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ожирение, зависимость,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бессонница, болезни кожи,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плохие зубы, ослабленный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иммунитет, снижение физической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активности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Домашний\Desktop\Rebenok-ne-hochet-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114" y="1240927"/>
            <a:ext cx="2928958" cy="208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Домашний\Desktop\81ad979af0e090dd26c12469248ea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2000"/>
            <a:ext cx="2857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Домашний\Desktop\c0f5359d0630f07b4bde9fb4a2f789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42" y="4500189"/>
            <a:ext cx="2928958" cy="235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Домашний\Desktop\lenivyj-rebyon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143248"/>
            <a:ext cx="3357586" cy="206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510492" cy="1114412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Кушайте полезные продукты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dirty="0" smtClean="0">
                <a:solidFill>
                  <a:srgbClr val="0066FF"/>
                </a:solidFill>
              </a:rPr>
              <a:t/>
            </a:r>
            <a:br>
              <a:rPr lang="ru-RU" dirty="0" smtClean="0">
                <a:solidFill>
                  <a:srgbClr val="0066FF"/>
                </a:solidFill>
              </a:rPr>
            </a:br>
            <a:endParaRPr lang="ru-RU" dirty="0"/>
          </a:p>
        </p:txBody>
      </p:sp>
      <p:pic>
        <p:nvPicPr>
          <p:cNvPr id="4" name="Picture 40" descr="2328756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5"/>
            <a:ext cx="4214842" cy="279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38" y="1571612"/>
            <a:ext cx="3500462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80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80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80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00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1раз в месяц </a:t>
            </a:r>
            <a:endParaRPr lang="ru-RU" sz="20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800" dirty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286256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Здоровые дети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1" descr="498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065" y="4357694"/>
            <a:ext cx="30278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00562" y="4286256"/>
            <a:ext cx="221457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80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1раз в год</a:t>
            </a:r>
          </a:p>
          <a:p>
            <a:endParaRPr lang="ru-RU" sz="200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4572008"/>
            <a:ext cx="30718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ctr"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Болеющие дети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642919"/>
            <a:ext cx="33575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 smtClean="0">
              <a:latin typeface="Arial Black" pitchFamily="34" charset="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Я открою вам секрет, 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Как здоровье сохранить,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Выполняйте все советы, 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 легко вам будет жить!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272234" cy="647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/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Будьте здоровы!</a:t>
            </a:r>
            <a:br>
              <a:rPr lang="ru-RU" dirty="0" smtClean="0">
                <a:solidFill>
                  <a:srgbClr val="0066FF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143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66FF"/>
                </a:solidFill>
              </a:rPr>
              <a:t/>
            </a:r>
            <a:br>
              <a:rPr lang="ru-RU" dirty="0" smtClean="0">
                <a:solidFill>
                  <a:srgbClr val="0066FF"/>
                </a:solidFill>
              </a:rPr>
            </a:br>
            <a:endParaRPr lang="ru-RU" dirty="0"/>
          </a:p>
        </p:txBody>
      </p:sp>
      <p:pic>
        <p:nvPicPr>
          <p:cNvPr id="3074" name="Picture 2" descr="C:\Users\Домашний\Desktop\9yX4IG4t8D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929485" cy="519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071538" y="1857364"/>
            <a:ext cx="8072462" cy="3714776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«Здоровье – бесценный дар,</a:t>
            </a:r>
          </a:p>
          <a:p>
            <a:pPr>
              <a:buSzPct val="90000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потеряв его в молодости, не</a:t>
            </a:r>
          </a:p>
          <a:p>
            <a:pPr>
              <a:buSzPct val="90000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найдешь до самой старости!»</a:t>
            </a:r>
          </a:p>
          <a:p>
            <a:pPr>
              <a:buSzPct val="90000"/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так гласит народная мудрость</a:t>
            </a:r>
          </a:p>
          <a:p>
            <a:pPr>
              <a:buSzPct val="90000"/>
              <a:buNone/>
            </a:pPr>
            <a:endParaRPr lang="en-US" sz="4000" b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Актуальность проекта: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Домашний\Desktop\shilanila-2274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714884"/>
            <a:ext cx="2959825" cy="196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endParaRPr lang="en-US" sz="6000" dirty="0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643174" y="3286124"/>
            <a:ext cx="6119826" cy="143827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C0099"/>
                </a:solidFill>
              </a:rPr>
              <a:t>Спасибо за внимание!</a:t>
            </a:r>
          </a:p>
          <a:p>
            <a:endParaRPr lang="en-US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6286520"/>
            <a:ext cx="121444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Цель: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1538" y="1714488"/>
            <a:ext cx="8072462" cy="441167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Доказать необходимость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рационального питания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дошкольников</a:t>
            </a:r>
          </a:p>
          <a:p>
            <a:pPr>
              <a:buNone/>
            </a:pPr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5786454"/>
            <a:ext cx="3286148" cy="3397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7" name="Picture 1" descr="C:\Users\Домашний\Desktop\Farmers-Market1.jpg"/>
          <p:cNvPicPr>
            <a:picLocks noChangeAspect="1" noChangeArrowheads="1"/>
          </p:cNvPicPr>
          <p:nvPr/>
        </p:nvPicPr>
        <p:blipFill>
          <a:blip r:embed="rId2" cstate="print"/>
          <a:srcRect l="4545" t="5365" r="1515" b="3526"/>
          <a:stretch>
            <a:fillRect/>
          </a:stretch>
        </p:blipFill>
        <p:spPr bwMode="auto">
          <a:xfrm>
            <a:off x="2285984" y="3429000"/>
            <a:ext cx="500066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Узнать о продуктах питания, выяснить их значения для детей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Определить, какие продукты вредят нашему здоровью, а какие помогают нам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Домашний\Desktop\shilanila-2274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106990"/>
            <a:ext cx="2637063" cy="175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572428" cy="79059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Анкета для дошкольников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428735"/>
          <a:ext cx="7643866" cy="535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579"/>
                <a:gridCol w="1226577"/>
                <a:gridCol w="2209657"/>
                <a:gridCol w="1683053"/>
              </a:tblGrid>
              <a:tr h="642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Конфеты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Овощи, фрукты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Пирожное, торт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Свежие ягоды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Чипсы, жареный картофель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Запеченный картофель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2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Гамбургер,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чизбургер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, хот-дог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Творог, рыба, отварное мясо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Булочки, свежая выпечка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Морепродукты, салаты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5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Пепси-кола, Фанта, Кока-кола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Свежий сок, кисели, компот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58184" cy="100491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Результаты анкетирования дошкольников</a:t>
            </a:r>
            <a:endParaRPr lang="ru-RU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1357290" y="1366667"/>
          <a:ext cx="7358114" cy="5491333"/>
        </p:xfrm>
        <a:graphic>
          <a:graphicData uri="http://schemas.openxmlformats.org/presentationml/2006/ole">
            <p:oleObj spid="_x0000_s1026" name="Диаграмма" r:id="rId3" imgW="5143567" imgH="383864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i="1" dirty="0" smtClean="0">
                <a:solidFill>
                  <a:srgbClr val="0070C0"/>
                </a:solidFill>
              </a:rPr>
              <a:t>ДНЕВНИК ЗДОРОВЬЯ</a:t>
            </a:r>
            <a:endParaRPr lang="ru-RU" alt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9"/>
            <a:ext cx="4143404" cy="3500461"/>
          </a:xfrm>
        </p:spPr>
        <p:txBody>
          <a:bodyPr/>
          <a:lstStyle/>
          <a:p>
            <a:pPr algn="ctr"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Садыкова Вадима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Нагимовича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«А»</a:t>
            </a: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ДСКВ №86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Былинушка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г.Нижневартовск</a:t>
            </a:r>
          </a:p>
          <a:p>
            <a:pPr algn="ctr"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ДАНИЛ 003"/>
          <p:cNvPicPr>
            <a:picLocks noChangeAspect="1" noChangeArrowheads="1"/>
          </p:cNvPicPr>
          <p:nvPr/>
        </p:nvPicPr>
        <p:blipFill>
          <a:blip r:embed="rId2"/>
          <a:srcRect l="10210" t="4046" r="9811"/>
          <a:stretch>
            <a:fillRect/>
          </a:stretch>
        </p:blipFill>
        <p:spPr>
          <a:xfrm>
            <a:off x="5462269" y="1500174"/>
            <a:ext cx="368173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Понедельник</a:t>
            </a:r>
            <a:endParaRPr lang="ru-RU" sz="4400" dirty="0"/>
          </a:p>
        </p:txBody>
      </p:sp>
      <p:pic>
        <p:nvPicPr>
          <p:cNvPr id="4" name="Picture 5" descr="ДАНИЛ 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4722" r="15438"/>
          <a:stretch>
            <a:fillRect/>
          </a:stretch>
        </p:blipFill>
        <p:spPr>
          <a:xfrm>
            <a:off x="5265778" y="1357298"/>
            <a:ext cx="387822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1428736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Завтрак: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Каша «Геркулес»                          с бананом, зеленый чай с лимоном,  хлеб с маслом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Салат из свежей капусты с клюквой, суп « Солянка», свежий лук, картофельное пюре, мясной гуляш, компот из сухофруктов.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Полдник: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Киви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Ужин: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Творожные сырники  с изюмом, сметанный соус, грушевый сок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Вторник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4572032" cy="4554551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Завтрак: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Каша рисовая с курагой, чай,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 с маслом, сыром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Овощной салат, суп с мясными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фрикадельками, отварной картофель,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гуляш из печени, клюквенный морс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Груша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Ужин: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Творожная запеканка с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яблоками, компот сливовый                    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4" name="Picture 5" descr="ДАНИЛ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429256" y="1643050"/>
            <a:ext cx="3714744" cy="338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ья Садыковых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семья Садыковых</Template>
  <TotalTime>275</TotalTime>
  <Words>732</Words>
  <Application>Microsoft Office PowerPoint</Application>
  <PresentationFormat>Экран (4:3)</PresentationFormat>
  <Paragraphs>235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семья Садыковых</vt:lpstr>
      <vt:lpstr>Диаграмма</vt:lpstr>
      <vt:lpstr>    Тема мини - проекта:  «Если хочешь быть здоров, правильно питайся!»             «Дневник здоровья»            Подготовила: воспитатель Агеева Н.Б.  г.Нижневартовск</vt:lpstr>
      <vt:lpstr>Актуальность проекта:</vt:lpstr>
      <vt:lpstr>Цель:</vt:lpstr>
      <vt:lpstr>Задачи:</vt:lpstr>
      <vt:lpstr>Анкета для дошкольников</vt:lpstr>
      <vt:lpstr>Результаты анкетирования дошкольников</vt:lpstr>
      <vt:lpstr>ДНЕВНИК ЗДОРОВЬЯ</vt:lpstr>
      <vt:lpstr>Понедельник</vt:lpstr>
      <vt:lpstr>Вторник</vt:lpstr>
      <vt:lpstr>Среда</vt:lpstr>
      <vt:lpstr>Четверг</vt:lpstr>
      <vt:lpstr>Пятница</vt:lpstr>
      <vt:lpstr>                              Примерное   меню</vt:lpstr>
      <vt:lpstr> Полезные продукты </vt:lpstr>
      <vt:lpstr> </vt:lpstr>
      <vt:lpstr>Вредные  продукты</vt:lpstr>
      <vt:lpstr>Как   влияют   вредные   продукты</vt:lpstr>
      <vt:lpstr>  Кушайте полезные продукты  </vt:lpstr>
      <vt:lpstr> Будьте здоровы!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31</cp:revision>
  <dcterms:created xsi:type="dcterms:W3CDTF">2015-07-24T16:11:36Z</dcterms:created>
  <dcterms:modified xsi:type="dcterms:W3CDTF">2017-01-13T10:57:32Z</dcterms:modified>
</cp:coreProperties>
</file>