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0" r:id="rId3"/>
    <p:sldId id="256" r:id="rId4"/>
    <p:sldId id="265" r:id="rId5"/>
    <p:sldId id="257" r:id="rId6"/>
    <p:sldId id="258" r:id="rId7"/>
    <p:sldId id="259" r:id="rId8"/>
    <p:sldId id="266" r:id="rId9"/>
    <p:sldId id="267" r:id="rId10"/>
    <p:sldId id="269" r:id="rId11"/>
    <p:sldId id="260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FCF64-309A-467B-95A0-740952900033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90FA8-DFCC-4B5F-8879-8A8BA2517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0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2805420-1EDF-4938-AC60-8E591D4898F4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20A882B-25D8-48B3-8847-6A742717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1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636912"/>
            <a:ext cx="3960439" cy="17021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Великий круговорот жизни.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Рябчевская</a:t>
            </a:r>
            <a:r>
              <a:rPr lang="ru-RU" dirty="0" smtClean="0"/>
              <a:t> СОШ</a:t>
            </a:r>
          </a:p>
          <a:p>
            <a:r>
              <a:rPr lang="ru-RU" dirty="0" err="1" smtClean="0"/>
              <a:t>Хырбу</a:t>
            </a:r>
            <a:r>
              <a:rPr lang="ru-RU" dirty="0" smtClean="0"/>
              <a:t> Наталья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51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на\Desktop\Учёбаа\Картинки\Фон для презентаций\1024_ff4632c4c5e15323d7d387b356fa1a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Физминутка «</a:t>
            </a:r>
            <a:r>
              <a:rPr lang="ru-RU" sz="3600" b="1" dirty="0" err="1" smtClean="0">
                <a:solidFill>
                  <a:srgbClr val="002060"/>
                </a:solidFill>
              </a:rPr>
              <a:t>Воробьишка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err="1" smtClean="0">
                <a:solidFill>
                  <a:srgbClr val="002060"/>
                </a:solidFill>
              </a:rPr>
              <a:t>Воробьишка</a:t>
            </a:r>
            <a:r>
              <a:rPr lang="ru-RU" sz="2800" i="1" dirty="0" smtClean="0">
                <a:solidFill>
                  <a:srgbClr val="002060"/>
                </a:solidFill>
              </a:rPr>
              <a:t> потянулся,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Распрямился, встрепенулся,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Головой кивнул три раза,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Подмигнул нам черным глазом,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Лапки в стороны развел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И по жердочке пошел,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Прогулялся и присел,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Свою песенку запел: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i="1" dirty="0" err="1" smtClean="0">
                <a:solidFill>
                  <a:srgbClr val="002060"/>
                </a:solidFill>
              </a:rPr>
              <a:t>Чик-чирик-чирик-чирик</a:t>
            </a:r>
            <a:r>
              <a:rPr lang="ru-RU" sz="2800" i="1" dirty="0" smtClean="0">
                <a:solidFill>
                  <a:srgbClr val="002060"/>
                </a:solidFill>
              </a:rPr>
              <a:t>!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55e6281a1aa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071678"/>
            <a:ext cx="4769573" cy="444741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на\Desktop\Учёбаа\Картинки\Фон для презентаций\1024_ff4632c4c5e15323d7d387b356fa1a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715436" cy="11430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Осина      Заяц      Волк     Бактерии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herestea-tivita--Plop-tremur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52550" cy="3000396"/>
          </a:xfrm>
          <a:prstGeom prst="rect">
            <a:avLst/>
          </a:prstGeom>
        </p:spPr>
      </p:pic>
      <p:pic>
        <p:nvPicPr>
          <p:cNvPr id="6" name="Рисунок 5" descr="Rabbit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0"/>
            <a:ext cx="2843413" cy="1928826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3071810"/>
            <a:ext cx="2856258" cy="2047883"/>
          </a:xfrm>
          <a:prstGeom prst="rect">
            <a:avLst/>
          </a:prstGeom>
        </p:spPr>
      </p:pic>
      <p:pic>
        <p:nvPicPr>
          <p:cNvPr id="8" name="Picture 8" descr="Bakterii-3D(netjok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357562"/>
            <a:ext cx="3497571" cy="218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лево 11"/>
          <p:cNvSpPr/>
          <p:nvPr/>
        </p:nvSpPr>
        <p:spPr>
          <a:xfrm rot="20110279">
            <a:off x="4276692" y="3873662"/>
            <a:ext cx="1480866" cy="620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285984" y="857232"/>
            <a:ext cx="192882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72264" y="2000240"/>
            <a:ext cx="500066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857356" y="5929330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714744" y="5929330"/>
            <a:ext cx="78581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715008" y="5929330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на\Desktop\Учёбаа\Картинки\Фон для презентаций\1024_ff4632c4c5e15323d7d387b356fa1a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278608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- На уроке я узнал новое…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- На уроке мне было…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Яна\Desktop\Учёбаа\Картинки\Фон для презентаций\1024_ff4632c4c5e15323d7d387b356fa1a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286808" cy="5857916"/>
          </a:xfrm>
        </p:spPr>
        <p:txBody>
          <a:bodyPr/>
          <a:lstStyle/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«5» – одна ошибка;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«4» – две ошибки;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«3»  - три ошибки;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«2» - четыре и более ошибки.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571480"/>
          <a:ext cx="8286810" cy="15001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1135"/>
                <a:gridCol w="1381135"/>
                <a:gridCol w="1381135"/>
                <a:gridCol w="1381135"/>
                <a:gridCol w="1381135"/>
                <a:gridCol w="1381135"/>
              </a:tblGrid>
              <a:tr h="750099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А1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А2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А3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А4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В1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С1</a:t>
                      </a:r>
                      <a:endParaRPr lang="ru-RU" sz="3200" b="1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ion-king-simba-vs-scar-soundtrack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786314" y="0"/>
            <a:ext cx="4357686" cy="5786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i="1" dirty="0" smtClean="0">
                <a:solidFill>
                  <a:schemeClr val="bg1">
                    <a:lumMod val="95000"/>
                  </a:schemeClr>
                </a:solidFill>
              </a:rPr>
              <a:t>    «Он сказал: - Надо уважать все живые существа – от ползающих муравьёв до несущихся антилоп!</a:t>
            </a:r>
          </a:p>
          <a:p>
            <a:pPr>
              <a:buNone/>
            </a:pPr>
            <a:r>
              <a:rPr lang="ru-RU" sz="2600" b="1" i="1" dirty="0" smtClean="0">
                <a:solidFill>
                  <a:schemeClr val="bg1">
                    <a:lumMod val="95000"/>
                  </a:schemeClr>
                </a:solidFill>
              </a:rPr>
              <a:t>     - Но ведь мы едим антилоп! – воскликнул </a:t>
            </a:r>
            <a:r>
              <a:rPr lang="ru-RU" sz="2600" b="1" i="1" dirty="0" err="1" smtClean="0">
                <a:solidFill>
                  <a:schemeClr val="bg1">
                    <a:lumMod val="95000"/>
                  </a:schemeClr>
                </a:solidFill>
              </a:rPr>
              <a:t>Симба</a:t>
            </a:r>
            <a:r>
              <a:rPr lang="ru-RU" sz="2600" b="1" i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600" b="1" i="1" dirty="0" smtClean="0">
                <a:solidFill>
                  <a:schemeClr val="bg1">
                    <a:lumMod val="95000"/>
                  </a:schemeClr>
                </a:solidFill>
              </a:rPr>
              <a:t>     - Верно. Но дай мне объяснить, - сказал </a:t>
            </a:r>
            <a:r>
              <a:rPr lang="ru-RU" sz="2600" b="1" i="1" dirty="0" err="1" smtClean="0">
                <a:solidFill>
                  <a:schemeClr val="bg1">
                    <a:lumMod val="95000"/>
                  </a:schemeClr>
                </a:solidFill>
              </a:rPr>
              <a:t>Муфаса</a:t>
            </a:r>
            <a:r>
              <a:rPr lang="ru-RU" sz="2600" b="1" i="1" dirty="0" smtClean="0">
                <a:solidFill>
                  <a:schemeClr val="bg1">
                    <a:lumMod val="95000"/>
                  </a:schemeClr>
                </a:solidFill>
              </a:rPr>
              <a:t>. – Когда мы умираем, наши тела превращаются в траву. А антилопы затем едят её. Таким образом, все мы являемся частицей большого круговорота жизни!»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на\Desktop\Учёбаа\Картинки\Фон для презентаций\1024_ff4632c4c5e15323d7d387b356fa1a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Познакомить учащихся с новыми понятиями: «организмы-производители», «организмы–потребители» и «организмы-разрушители».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Рассказать ученикам о круговороте веществ в природе.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Моделировать круговорот веществ в природе.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Обсудить опасность исчезновения хотя бы одного из звеньев цепи круговорота веществ в природе.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на\Desktop\Учёбаа\Картинки\Фон для презентаций\1024_ff4632c4c5e15323d7d387b356fa1a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Живая природа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 rot="1867017">
            <a:off x="1911402" y="882808"/>
            <a:ext cx="720461" cy="1239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857620" y="1071546"/>
            <a:ext cx="720461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942131">
            <a:off x="5883216" y="955265"/>
            <a:ext cx="720461" cy="1210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192880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Растения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2143116"/>
            <a:ext cx="1592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Животные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2071678"/>
            <a:ext cx="102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Грибы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1266669914_nature0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357430"/>
            <a:ext cx="2857488" cy="2143116"/>
          </a:xfrm>
          <a:prstGeom prst="rect">
            <a:avLst/>
          </a:prstGeom>
        </p:spPr>
      </p:pic>
      <p:pic>
        <p:nvPicPr>
          <p:cNvPr id="12" name="Рисунок 11" descr="0018-017-Ro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500570"/>
            <a:ext cx="2857520" cy="2111647"/>
          </a:xfrm>
          <a:prstGeom prst="rect">
            <a:avLst/>
          </a:prstGeom>
        </p:spPr>
      </p:pic>
      <p:pic>
        <p:nvPicPr>
          <p:cNvPr id="13" name="Рисунок 12" descr="221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571744"/>
            <a:ext cx="2857520" cy="2000264"/>
          </a:xfrm>
          <a:prstGeom prst="rect">
            <a:avLst/>
          </a:prstGeom>
        </p:spPr>
      </p:pic>
      <p:pic>
        <p:nvPicPr>
          <p:cNvPr id="14" name="Рисунок 13" descr="Rabbit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572008"/>
            <a:ext cx="2843413" cy="1928826"/>
          </a:xfrm>
          <a:prstGeom prst="rect">
            <a:avLst/>
          </a:prstGeom>
        </p:spPr>
      </p:pic>
      <p:pic>
        <p:nvPicPr>
          <p:cNvPr id="15" name="Рисунок 14" descr="t+i45L-df++JMW5zMU8z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2571744"/>
            <a:ext cx="2714644" cy="2035983"/>
          </a:xfrm>
          <a:prstGeom prst="rect">
            <a:avLst/>
          </a:prstGeom>
        </p:spPr>
      </p:pic>
      <p:pic>
        <p:nvPicPr>
          <p:cNvPr id="16" name="Рисунок 15" descr="18011690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6" y="4572008"/>
            <a:ext cx="2738425" cy="20002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на\Desktop\Учёбаа\Картинки\Фон для презентаций\1024_ff4632c4c5e15323d7d387b356fa1a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Основу круговорота составляют три группы организмов: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192882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организмы-производители.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организмы-потребители.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организмы-разрушители.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6" descr="ga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3481382" cy="212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kterii-3D(netjo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6429" y="3000372"/>
            <a:ext cx="3497571" cy="218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OlgaTBgeo\Рабочий стол\РАБОТА\Личное\фрески\get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428447"/>
            <a:ext cx="3500462" cy="242955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на\Desktop\Учёбаа\Картинки\Фон для презентаций\1024_ff4632c4c5e15323d7d387b356fa1a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86380" cy="392906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</a:rPr>
              <a:t>Бактерии - микроскопические организмы, которые можно рассмотреть только под микроскопом. Многие подвижны, так как имеют один или несколько жгутиков.  Жгутики вращаются и бактерии передвигаются. Питаются они органическими веществами. Живут бактерии везде: в пресной и солёной воде, в воздухе, в почве, в продуктах питания, в организме людей, животных, растений.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Escherichia Coli 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668" y="0"/>
            <a:ext cx="3921332" cy="2516188"/>
          </a:xfrm>
          <a:prstGeom prst="rect">
            <a:avLst/>
          </a:prstGeom>
        </p:spPr>
      </p:pic>
      <p:pic>
        <p:nvPicPr>
          <p:cNvPr id="6" name="Рисунок 5" descr="1400x1400_47711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28" y="2500306"/>
            <a:ext cx="3000372" cy="3000372"/>
          </a:xfrm>
          <a:prstGeom prst="rect">
            <a:avLst/>
          </a:prstGeom>
        </p:spPr>
      </p:pic>
      <p:pic>
        <p:nvPicPr>
          <p:cNvPr id="7" name="Рисунок 6" descr="get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3914775"/>
            <a:ext cx="5219700" cy="29432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на\Desktop\Учёбаа\Картинки\Фон для презентаций\1024_ff4632c4c5e15323d7d387b356fa1a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Роль почвы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5572132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</a:rPr>
              <a:t>  Главная часть почвы - это перегной. Из него под действием бактерий образуются соли. Их используют растения для роста и развития. Растениями питаются животные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tan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714356"/>
            <a:ext cx="3214678" cy="2218128"/>
          </a:xfrm>
          <a:prstGeom prst="rect">
            <a:avLst/>
          </a:prstGeom>
        </p:spPr>
      </p:pic>
      <p:pic>
        <p:nvPicPr>
          <p:cNvPr id="7" name="Рисунок 6" descr="plant979797997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210" y="2928934"/>
            <a:ext cx="3738790" cy="3000372"/>
          </a:xfrm>
          <a:prstGeom prst="rect">
            <a:avLst/>
          </a:prstGeom>
        </p:spPr>
      </p:pic>
      <p:pic>
        <p:nvPicPr>
          <p:cNvPr id="8" name="Picture 3" descr="C:\Documents and Settings\OlgaTBgeo\Рабочий стол\РАБОТА\Личное\фотки\Приколюхи\getImageCAUR90AI.jpg"/>
          <p:cNvPicPr>
            <a:picLocks noChangeAspect="1" noChangeArrowheads="1"/>
          </p:cNvPicPr>
          <p:nvPr/>
        </p:nvPicPr>
        <p:blipFill>
          <a:blip r:embed="rId5" cstate="print"/>
          <a:srcRect r="24390"/>
          <a:stretch>
            <a:fillRect/>
          </a:stretch>
        </p:blipFill>
        <p:spPr bwMode="auto">
          <a:xfrm>
            <a:off x="1857356" y="4121696"/>
            <a:ext cx="3528392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Яна\Desktop\Учёбаа\Картинки\Фон для презентаций\1024_ff4632c4c5e15323d7d387b356fa1a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2916238" y="1844824"/>
            <a:ext cx="2951162" cy="7200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ПОТРЕБИТЕЛИ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5219700" y="3644900"/>
            <a:ext cx="33115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РАЗРУШИТЕЛИ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539750" y="3644900"/>
            <a:ext cx="34559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ПРОИЗВОДИТЕЛИ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468313" y="5300663"/>
            <a:ext cx="82073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ЗАПАС ПИТАТЕЛЬНЫХ ВЕЩЕСТВ В ПОЧВЕ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916238" y="2565400"/>
            <a:ext cx="3240087" cy="2735263"/>
            <a:chOff x="1837" y="1616"/>
            <a:chExt cx="2041" cy="1723"/>
          </a:xfrm>
        </p:grpSpPr>
        <p:sp>
          <p:nvSpPr>
            <p:cNvPr id="111625" name="Line 9"/>
            <p:cNvSpPr>
              <a:spLocks noChangeShapeType="1"/>
            </p:cNvSpPr>
            <p:nvPr/>
          </p:nvSpPr>
          <p:spPr bwMode="auto">
            <a:xfrm>
              <a:off x="2971" y="1616"/>
              <a:ext cx="725" cy="6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626" name="Line 10"/>
            <p:cNvSpPr>
              <a:spLocks noChangeShapeType="1"/>
            </p:cNvSpPr>
            <p:nvPr/>
          </p:nvSpPr>
          <p:spPr bwMode="auto">
            <a:xfrm flipH="1">
              <a:off x="3198" y="2614"/>
              <a:ext cx="680" cy="7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627" name="Line 11"/>
            <p:cNvSpPr>
              <a:spLocks noChangeShapeType="1"/>
            </p:cNvSpPr>
            <p:nvPr/>
          </p:nvSpPr>
          <p:spPr bwMode="auto">
            <a:xfrm flipH="1" flipV="1">
              <a:off x="1973" y="2614"/>
              <a:ext cx="726" cy="7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628" name="Line 12"/>
            <p:cNvSpPr>
              <a:spLocks noChangeShapeType="1"/>
            </p:cNvSpPr>
            <p:nvPr/>
          </p:nvSpPr>
          <p:spPr bwMode="auto">
            <a:xfrm flipV="1">
              <a:off x="1837" y="1616"/>
              <a:ext cx="589" cy="6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629" name="Line 13"/>
            <p:cNvSpPr>
              <a:spLocks noChangeShapeType="1"/>
            </p:cNvSpPr>
            <p:nvPr/>
          </p:nvSpPr>
          <p:spPr bwMode="auto">
            <a:xfrm>
              <a:off x="2517" y="2432"/>
              <a:ext cx="7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11560" y="1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Вещества «путешествуют» в природе по кругу: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369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Остин</vt:lpstr>
      <vt:lpstr>Великий круговорот жизни.</vt:lpstr>
      <vt:lpstr>Презентация PowerPoint</vt:lpstr>
      <vt:lpstr>Презентация PowerPoint</vt:lpstr>
      <vt:lpstr>Задачи урока:</vt:lpstr>
      <vt:lpstr>Живая природа</vt:lpstr>
      <vt:lpstr>Основу круговорота составляют три группы организмов:</vt:lpstr>
      <vt:lpstr>Презентация PowerPoint</vt:lpstr>
      <vt:lpstr>Роль почвы</vt:lpstr>
      <vt:lpstr>Презентация PowerPoint</vt:lpstr>
      <vt:lpstr>Физминутка «Воробьишка»</vt:lpstr>
      <vt:lpstr>Осина      Заяц      Волк     Бактерии</vt:lpstr>
      <vt:lpstr>- На уроке я узнал новое… - На уроке мне было…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User</cp:lastModifiedBy>
  <cp:revision>30</cp:revision>
  <dcterms:created xsi:type="dcterms:W3CDTF">2015-11-20T08:22:30Z</dcterms:created>
  <dcterms:modified xsi:type="dcterms:W3CDTF">2017-01-13T08:49:26Z</dcterms:modified>
</cp:coreProperties>
</file>