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3BFF-0B16-47D8-B088-F24855CF9FB2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094D32-7075-407F-8B5B-292CBD5A55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3BFF-0B16-47D8-B088-F24855CF9FB2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4D32-7075-407F-8B5B-292CBD5A55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3BFF-0B16-47D8-B088-F24855CF9FB2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4D32-7075-407F-8B5B-292CBD5A55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803BFF-0B16-47D8-B088-F24855CF9FB2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1094D32-7075-407F-8B5B-292CBD5A55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3BFF-0B16-47D8-B088-F24855CF9FB2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4D32-7075-407F-8B5B-292CBD5A55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3BFF-0B16-47D8-B088-F24855CF9FB2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4D32-7075-407F-8B5B-292CBD5A55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4D32-7075-407F-8B5B-292CBD5A55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3BFF-0B16-47D8-B088-F24855CF9FB2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3BFF-0B16-47D8-B088-F24855CF9FB2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4D32-7075-407F-8B5B-292CBD5A55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3BFF-0B16-47D8-B088-F24855CF9FB2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4D32-7075-407F-8B5B-292CBD5A55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3803BFF-0B16-47D8-B088-F24855CF9FB2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094D32-7075-407F-8B5B-292CBD5A55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3BFF-0B16-47D8-B088-F24855CF9FB2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094D32-7075-407F-8B5B-292CBD5A55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803BFF-0B16-47D8-B088-F24855CF9FB2}" type="datetimeFigureOut">
              <a:rPr lang="ru-RU" smtClean="0"/>
              <a:pPr/>
              <a:t>03.03.2012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1094D32-7075-407F-8B5B-292CBD5A55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Правильная осанка- залог </a:t>
            </a:r>
            <a:r>
              <a:rPr lang="ru-RU" dirty="0" smtClean="0"/>
              <a:t>вашего </a:t>
            </a:r>
            <a:r>
              <a:rPr lang="ru-RU" dirty="0" smtClean="0"/>
              <a:t>здоровья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7158" y="5072074"/>
            <a:ext cx="8305800" cy="114300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Автор : Учитель физкультуры  Школы №75 Коваленко О.Н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lum bright="-18000" contrast="42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785786" y="500042"/>
            <a:ext cx="7643866" cy="37782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99" name="AutoShape 3"/>
          <p:cNvSpPr>
            <a:spLocks/>
          </p:cNvSpPr>
          <p:nvPr/>
        </p:nvSpPr>
        <p:spPr bwMode="auto">
          <a:xfrm rot="-5458819">
            <a:off x="1291714" y="3300283"/>
            <a:ext cx="608013" cy="1752600"/>
          </a:xfrm>
          <a:prstGeom prst="leftBrace">
            <a:avLst>
              <a:gd name="adj1" fmla="val 30079"/>
              <a:gd name="adj2" fmla="val 5046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 rot="-5400000">
            <a:off x="5093477" y="1264449"/>
            <a:ext cx="685800" cy="5872158"/>
          </a:xfrm>
          <a:prstGeom prst="leftBrace">
            <a:avLst>
              <a:gd name="adj1" fmla="val 121565"/>
              <a:gd name="adj2" fmla="val 5038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714348" y="4572008"/>
            <a:ext cx="68891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767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Правильная поза        	Неправильные позы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Упражнение на формирование правильной осанки: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lum bright="-20000" contrast="20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428596" y="1214422"/>
            <a:ext cx="3406770" cy="53483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071934" y="2643182"/>
            <a:ext cx="458894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движение шагом по кругу с предметом из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пенопласта на голове, размером 30x30x3 см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214554"/>
            <a:ext cx="5888392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28596" y="642918"/>
            <a:ext cx="822539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И. п.- лёжа на спине, вытянутые впереди головы, пальцы сцеплены.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Пригибание на вдохе до усталости чтобы удерживаться на нижней трети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живота и верхней трети бёдер. 5-6  раз. "Лодочка".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7158" y="642918"/>
            <a:ext cx="864685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- И. п. -то же. Стойка на четырех опорах. Податься назад в сторону пяток,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округлить при этом спину;  затем низко двигаться вперед, грудина движется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почти вплотную к полу.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928802"/>
            <a:ext cx="6000792" cy="41564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642918"/>
            <a:ext cx="8286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И. п.- лёжа на спине. Руками  обхватить  колено или ногу под коленом. Производить лёгкие качательные движения, оставляя спину круглой. Амплитуду постепенно увеличивать.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000240"/>
            <a:ext cx="6767020" cy="35673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428604"/>
            <a:ext cx="5791200" cy="59166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2" name="Object 5"/>
          <p:cNvGraphicFramePr>
            <a:graphicFrameLocks noChangeAspect="1"/>
          </p:cNvGraphicFramePr>
          <p:nvPr/>
        </p:nvGraphicFramePr>
        <p:xfrm>
          <a:off x="1295400" y="381000"/>
          <a:ext cx="6705600" cy="5492750"/>
        </p:xfrm>
        <a:graphic>
          <a:graphicData uri="http://schemas.openxmlformats.org/presentationml/2006/ole">
            <p:oleObj spid="_x0000_s27652" name="Точечный рисунок" r:id="rId3" imgW="4533333" imgH="3828571" progId="PBrush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28728" y="5929330"/>
            <a:ext cx="61436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Упражнения с гимнастической палкой 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572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правильной осанки необходимо иметь:</a:t>
            </a:r>
          </a:p>
          <a:p>
            <a:pPr>
              <a:lnSpc>
                <a:spcPct val="90000"/>
              </a:lnSpc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сформированность мышечного корсета </a:t>
            </a:r>
          </a:p>
          <a:p>
            <a:pPr>
              <a:lnSpc>
                <a:spcPct val="90000"/>
              </a:lnSpc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согласованность работы мышечных групп</a:t>
            </a:r>
          </a:p>
          <a:p>
            <a:pPr>
              <a:lnSpc>
                <a:spcPct val="90000"/>
              </a:lnSpc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активный двигательный режим</a:t>
            </a:r>
          </a:p>
          <a:p>
            <a:pPr>
              <a:lnSpc>
                <a:spcPct val="90000"/>
              </a:lnSpc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благоприятные внешние условия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285992"/>
            <a:ext cx="8229600" cy="12192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 здоровом  теле – здоровый дух…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3500462"/>
          </a:xfrm>
        </p:spPr>
        <p:txBody>
          <a:bodyPr/>
          <a:lstStyle/>
          <a:p>
            <a:pPr algn="just"/>
            <a:r>
              <a:rPr lang="ru-RU" dirty="0" smtClean="0"/>
              <a:t>           </a:t>
            </a:r>
            <a:r>
              <a:rPr lang="ru-RU" dirty="0" smtClean="0">
                <a:solidFill>
                  <a:schemeClr val="bg1"/>
                </a:solidFill>
              </a:rPr>
              <a:t>Осанкой принято называть привычную позу непринуждённо стоящего человека, которую он принимает без излишнего мышечного напряжения. 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           Человек с правильной осанкой прямо держит голову, спина у него прямая, плечи на одном уровне и слегка отведены назад, живот втянут, а грудь выдвинута немного вперед.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8305800" cy="1143000"/>
          </a:xfrm>
        </p:spPr>
        <p:txBody>
          <a:bodyPr/>
          <a:lstStyle/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Есть простой способ проверить свою осанку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 встань спиной к стене в привычной позе.  Если почувствуешь, что стены касаются затылок, лопатки, ягодицы и пятки, осанка </a:t>
            </a:r>
            <a:r>
              <a:rPr lang="ru-RU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ПРАВИЛЬНАЯ.</a:t>
            </a:r>
          </a:p>
        </p:txBody>
      </p:sp>
      <p:pic>
        <p:nvPicPr>
          <p:cNvPr id="1026" name="Picture 2" descr="D:\документы\мама\Мамочка\рис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357430"/>
            <a:ext cx="1928826" cy="39658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sz="3600" dirty="0" smtClean="0">
                <a:solidFill>
                  <a:schemeClr val="bg1"/>
                </a:solidFill>
              </a:rPr>
              <a:t>Слабая мускулатура тела;</a:t>
            </a:r>
          </a:p>
          <a:p>
            <a:pPr marL="514350" indent="-514350">
              <a:buAutoNum type="arabicPeriod"/>
            </a:pPr>
            <a:r>
              <a:rPr lang="ru-RU" sz="3600" dirty="0" smtClean="0">
                <a:solidFill>
                  <a:schemeClr val="bg1"/>
                </a:solidFill>
              </a:rPr>
              <a:t>Привычка к неправильным позам;</a:t>
            </a:r>
          </a:p>
          <a:p>
            <a:pPr marL="514350" indent="-514350">
              <a:buAutoNum type="arabicPeriod"/>
            </a:pPr>
            <a:r>
              <a:rPr lang="ru-RU" sz="3600" dirty="0" smtClean="0">
                <a:solidFill>
                  <a:schemeClr val="bg1"/>
                </a:solidFill>
              </a:rPr>
              <a:t>Неудобная одежда и обувь;</a:t>
            </a:r>
          </a:p>
          <a:p>
            <a:pPr marL="514350" indent="-514350">
              <a:buAutoNum type="arabicPeriod"/>
            </a:pPr>
            <a:r>
              <a:rPr lang="ru-RU" sz="3600" dirty="0" smtClean="0">
                <a:solidFill>
                  <a:schemeClr val="bg1"/>
                </a:solidFill>
              </a:rPr>
              <a:t>Малая двигательная активность;</a:t>
            </a:r>
          </a:p>
          <a:p>
            <a:pPr marL="514350" indent="-514350">
              <a:buAutoNum type="arabicPeriod"/>
            </a:pPr>
            <a:r>
              <a:rPr lang="ru-RU" sz="3600" dirty="0" smtClean="0">
                <a:solidFill>
                  <a:schemeClr val="bg1"/>
                </a:solidFill>
              </a:rPr>
              <a:t>Пассивный отдых;</a:t>
            </a:r>
          </a:p>
          <a:p>
            <a:pPr marL="514350" indent="-514350">
              <a:buAutoNum type="arabicPeriod"/>
            </a:pPr>
            <a:r>
              <a:rPr lang="ru-RU" sz="3600" dirty="0" smtClean="0">
                <a:solidFill>
                  <a:schemeClr val="bg1"/>
                </a:solidFill>
              </a:rPr>
              <a:t>Не соответствие гигиеническим нормам мебель дома и в школе. 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Причины нарушения осанки: 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Формы нарушения осанки: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-36000" contrast="54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785786" y="1428736"/>
            <a:ext cx="7710424" cy="3500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7" name="AutoShape 3"/>
          <p:cNvSpPr>
            <a:spLocks/>
          </p:cNvSpPr>
          <p:nvPr/>
        </p:nvSpPr>
        <p:spPr bwMode="auto">
          <a:xfrm rot="-5407637">
            <a:off x="1146819" y="4356078"/>
            <a:ext cx="786927" cy="1221496"/>
          </a:xfrm>
          <a:prstGeom prst="leftBrace">
            <a:avLst>
              <a:gd name="adj1" fmla="val 24408"/>
              <a:gd name="adj2" fmla="val 48815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/>
          <p:cNvSpPr>
            <a:spLocks/>
          </p:cNvSpPr>
          <p:nvPr/>
        </p:nvSpPr>
        <p:spPr bwMode="auto">
          <a:xfrm rot="-5407637">
            <a:off x="2629644" y="4230630"/>
            <a:ext cx="685800" cy="1371600"/>
          </a:xfrm>
          <a:prstGeom prst="leftBrace">
            <a:avLst>
              <a:gd name="adj1" fmla="val 4334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AutoShape 5"/>
          <p:cNvSpPr>
            <a:spLocks/>
          </p:cNvSpPr>
          <p:nvPr/>
        </p:nvSpPr>
        <p:spPr bwMode="auto">
          <a:xfrm rot="-5407637">
            <a:off x="4130636" y="4229839"/>
            <a:ext cx="685800" cy="1373187"/>
          </a:xfrm>
          <a:prstGeom prst="leftBrace">
            <a:avLst>
              <a:gd name="adj1" fmla="val 37199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/>
          <p:cNvSpPr>
            <a:spLocks/>
          </p:cNvSpPr>
          <p:nvPr/>
        </p:nvSpPr>
        <p:spPr bwMode="auto">
          <a:xfrm rot="-5407637">
            <a:off x="5773709" y="4301277"/>
            <a:ext cx="685800" cy="1373187"/>
          </a:xfrm>
          <a:prstGeom prst="leftBrace">
            <a:avLst>
              <a:gd name="adj1" fmla="val 5005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AutoShape 7"/>
          <p:cNvSpPr>
            <a:spLocks/>
          </p:cNvSpPr>
          <p:nvPr/>
        </p:nvSpPr>
        <p:spPr bwMode="auto">
          <a:xfrm rot="-5407637">
            <a:off x="7488221" y="4301278"/>
            <a:ext cx="685800" cy="1373187"/>
          </a:xfrm>
          <a:prstGeom prst="leftBrace">
            <a:avLst>
              <a:gd name="adj1" fmla="val 5005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5357826"/>
            <a:ext cx="4214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Сколиотическая   Выпрямленная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28992" y="5143512"/>
            <a:ext cx="1981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Лордотическая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5429264"/>
            <a:ext cx="3071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Сутулая      Кифотическая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Нарушение позвоночника:</a:t>
            </a:r>
            <a:endParaRPr lang="ru-RU" dirty="0"/>
          </a:p>
        </p:txBody>
      </p:sp>
      <p:pic>
        <p:nvPicPr>
          <p:cNvPr id="2050" name="Picture 2" descr="D:\документы\мама\Мамочка\db0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357298"/>
            <a:ext cx="7929618" cy="5000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документы\мама\Мамочка\osan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642918"/>
            <a:ext cx="8483262" cy="5429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 smtClean="0">
                <a:solidFill>
                  <a:schemeClr val="bg1"/>
                </a:solidFill>
              </a:rPr>
              <a:t>1.  Позвоночник теряет способность пружинить и смягчать сотрясения  и толчки при беге, прыжке и ходьбе;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</a:rPr>
              <a:t>2. Внутреннее органы смещаются, что  приводит к нарушению их деятельности;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</a:rPr>
              <a:t>3. Возникают боли в суставах, мышцах, стопах  и пояснице.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</a:rPr>
              <a:t>4. Развивается искривление позвоночного столба.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Последствия нарушения осанки: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D:\документы\мама\Мамочка\db0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71480"/>
            <a:ext cx="8001056" cy="57207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364</Words>
  <Application>Microsoft Office PowerPoint</Application>
  <PresentationFormat>Экран (4:3)</PresentationFormat>
  <Paragraphs>46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Бумажная</vt:lpstr>
      <vt:lpstr>Точечный рисунок</vt:lpstr>
      <vt:lpstr>Правильная осанка- залог вашего здоровья.</vt:lpstr>
      <vt:lpstr>Слайд 2</vt:lpstr>
      <vt:lpstr>Слайд 3</vt:lpstr>
      <vt:lpstr>Причины нарушения осанки: </vt:lpstr>
      <vt:lpstr>Формы нарушения осанки:</vt:lpstr>
      <vt:lpstr>Нарушение позвоночника:</vt:lpstr>
      <vt:lpstr>Слайд 7</vt:lpstr>
      <vt:lpstr>Последствия нарушения осанки:</vt:lpstr>
      <vt:lpstr>Слайд 9</vt:lpstr>
      <vt:lpstr>Слайд 10</vt:lpstr>
      <vt:lpstr>Упражнение на формирование правильной осанки:</vt:lpstr>
      <vt:lpstr>Слайд 12</vt:lpstr>
      <vt:lpstr>Слайд 13</vt:lpstr>
      <vt:lpstr>Слайд 14</vt:lpstr>
      <vt:lpstr>Слайд 15</vt:lpstr>
      <vt:lpstr>Слайд 16</vt:lpstr>
      <vt:lpstr>Слайд 17</vt:lpstr>
      <vt:lpstr>В здоровом  теле – здоровый дух…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Александр</cp:lastModifiedBy>
  <cp:revision>26</cp:revision>
  <dcterms:created xsi:type="dcterms:W3CDTF">2012-02-28T14:38:36Z</dcterms:created>
  <dcterms:modified xsi:type="dcterms:W3CDTF">2012-03-03T15:01:42Z</dcterms:modified>
</cp:coreProperties>
</file>