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EA9DC-20E6-4483-8FDC-DBE8940F35A9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2555E-52CC-416E-A0C6-2F6E30562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Кокоурова</a:t>
            </a:r>
            <a:r>
              <a:rPr lang="ru-RU" dirty="0" smtClean="0"/>
              <a:t> Анна Николаевна,</a:t>
            </a:r>
          </a:p>
          <a:p>
            <a:pPr>
              <a:buNone/>
            </a:pPr>
            <a:r>
              <a:rPr lang="ru-RU" dirty="0" smtClean="0"/>
              <a:t>учитель  математики.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на  тему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«НОД»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1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75656" y="2020925"/>
            <a:ext cx="6192687" cy="3096344"/>
            <a:chOff x="2231094" y="1472350"/>
            <a:chExt cx="3384375" cy="18955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094" y="1498364"/>
              <a:ext cx="3384375" cy="1869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4425424" y="1472350"/>
              <a:ext cx="1157400" cy="1422442"/>
              <a:chOff x="4425424" y="1472350"/>
              <a:chExt cx="1157400" cy="1422442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425424" y="1472350"/>
                <a:ext cx="3626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,</a:t>
                </a:r>
                <a:endParaRPr lang="ru-RU" sz="54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788024" y="1971462"/>
                <a:ext cx="79480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Д</a:t>
                </a:r>
                <a:endParaRPr lang="ru-RU" sz="54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06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НОД – это …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  <a:p>
            <a:r>
              <a:rPr lang="ru-RU" dirty="0"/>
              <a:t>Где пригодится?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НОД</a:t>
            </a:r>
          </a:p>
        </p:txBody>
      </p:sp>
    </p:spTree>
    <p:extLst>
      <p:ext uri="{BB962C8B-B14F-4D97-AF65-F5344CB8AC3E}">
        <p14:creationId xmlns="" xmlns:p14="http://schemas.microsoft.com/office/powerpoint/2010/main" val="31467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1)  12  и 18 методом </a:t>
            </a:r>
            <a:r>
              <a:rPr lang="ru-RU" dirty="0"/>
              <a:t>полного перебора</a:t>
            </a:r>
            <a:r>
              <a:rPr lang="ru-RU" dirty="0" smtClean="0"/>
              <a:t>, 		</a:t>
            </a:r>
          </a:p>
          <a:p>
            <a:r>
              <a:rPr lang="ru-RU" dirty="0" smtClean="0"/>
              <a:t>2) </a:t>
            </a:r>
            <a:r>
              <a:rPr lang="ru-RU" dirty="0"/>
              <a:t>  10  и  </a:t>
            </a:r>
            <a:r>
              <a:rPr lang="ru-RU" dirty="0" smtClean="0"/>
              <a:t>15 методом перебора делителей меньшего числа </a:t>
            </a:r>
            <a:r>
              <a:rPr lang="ru-RU" dirty="0"/>
              <a:t>,</a:t>
            </a:r>
          </a:p>
          <a:p>
            <a:r>
              <a:rPr lang="ru-RU" dirty="0" smtClean="0"/>
              <a:t>3) </a:t>
            </a:r>
            <a:r>
              <a:rPr lang="ru-RU" dirty="0"/>
              <a:t>   </a:t>
            </a:r>
            <a:r>
              <a:rPr lang="ru-RU" dirty="0" smtClean="0"/>
              <a:t>45  </a:t>
            </a:r>
            <a:r>
              <a:rPr lang="ru-RU" dirty="0"/>
              <a:t>и  15 </a:t>
            </a:r>
            <a:r>
              <a:rPr lang="ru-RU" dirty="0" smtClean="0"/>
              <a:t>методом разложения на простые множители,</a:t>
            </a:r>
            <a:r>
              <a:rPr lang="ru-RU" dirty="0"/>
              <a:t>					</a:t>
            </a:r>
          </a:p>
          <a:p>
            <a:r>
              <a:rPr lang="ru-RU" dirty="0" smtClean="0"/>
              <a:t>4) </a:t>
            </a:r>
            <a:r>
              <a:rPr lang="ru-RU" dirty="0"/>
              <a:t>  </a:t>
            </a:r>
            <a:r>
              <a:rPr lang="ru-RU" dirty="0" smtClean="0"/>
              <a:t>16</a:t>
            </a:r>
            <a:r>
              <a:rPr lang="ru-RU" dirty="0"/>
              <a:t>  и  12 </a:t>
            </a:r>
            <a:r>
              <a:rPr lang="ru-RU" dirty="0" smtClean="0"/>
              <a:t> с помощью алгоритма Евклида вычитанием,</a:t>
            </a:r>
          </a:p>
          <a:p>
            <a:r>
              <a:rPr lang="ru-RU" dirty="0" smtClean="0"/>
              <a:t>5) 10 и 26 с помощью алгоритма Евклида делением.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НОД чисел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32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2204864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Из </a:t>
            </a:r>
            <a:r>
              <a:rPr lang="ru-RU" dirty="0" smtClean="0"/>
              <a:t> 144 </a:t>
            </a:r>
            <a:r>
              <a:rPr lang="ru-RU" dirty="0"/>
              <a:t>белых, </a:t>
            </a:r>
            <a:r>
              <a:rPr lang="ru-RU" dirty="0" smtClean="0"/>
              <a:t>216 </a:t>
            </a:r>
            <a:r>
              <a:rPr lang="ru-RU" dirty="0"/>
              <a:t>красных роз собрали букеты, причём в каждом букете количество роз одного цвета поровну.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      </a:t>
            </a:r>
            <a:r>
              <a:rPr lang="ru-RU" i="1" dirty="0"/>
              <a:t>Какое наибольшее количество букетов сделали из этих роз и сколько роз каждого цвета в одном букете?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                                      Решение: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     1) НОД ( </a:t>
            </a:r>
            <a:r>
              <a:rPr lang="ru-RU" dirty="0" smtClean="0"/>
              <a:t>216</a:t>
            </a:r>
            <a:r>
              <a:rPr lang="en-US" dirty="0" smtClean="0"/>
              <a:t>;</a:t>
            </a:r>
            <a:r>
              <a:rPr lang="ru-RU" dirty="0" smtClean="0"/>
              <a:t>144 ) </a:t>
            </a:r>
            <a:r>
              <a:rPr lang="ru-RU" dirty="0"/>
              <a:t>= </a:t>
            </a:r>
            <a:r>
              <a:rPr lang="ru-RU" dirty="0" smtClean="0"/>
              <a:t>72 </a:t>
            </a:r>
            <a:r>
              <a:rPr lang="ru-RU" dirty="0"/>
              <a:t>(букета</a:t>
            </a:r>
            <a:r>
              <a:rPr lang="ru-RU" dirty="0" smtClean="0"/>
              <a:t>).</a:t>
            </a:r>
            <a:endParaRPr lang="ru-RU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      </a:t>
            </a:r>
            <a:r>
              <a:rPr lang="ru-RU" dirty="0" smtClean="0"/>
              <a:t>2) 144 </a:t>
            </a:r>
            <a:r>
              <a:rPr lang="ru-RU" dirty="0"/>
              <a:t>: </a:t>
            </a:r>
            <a:r>
              <a:rPr lang="ru-RU" dirty="0" smtClean="0"/>
              <a:t>72 </a:t>
            </a:r>
            <a:r>
              <a:rPr lang="ru-RU" dirty="0"/>
              <a:t>= </a:t>
            </a:r>
            <a:r>
              <a:rPr lang="ru-RU" dirty="0" smtClean="0"/>
              <a:t>2 </a:t>
            </a:r>
            <a:r>
              <a:rPr lang="ru-RU" dirty="0"/>
              <a:t>(белых </a:t>
            </a:r>
            <a:r>
              <a:rPr lang="ru-RU" dirty="0" smtClean="0"/>
              <a:t>розы).</a:t>
            </a:r>
            <a:endParaRPr lang="ru-RU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      </a:t>
            </a:r>
            <a:r>
              <a:rPr lang="ru-RU" dirty="0" smtClean="0"/>
              <a:t>3) 216 </a:t>
            </a:r>
            <a:r>
              <a:rPr lang="ru-RU" dirty="0"/>
              <a:t>: </a:t>
            </a:r>
            <a:r>
              <a:rPr lang="ru-RU" dirty="0" smtClean="0"/>
              <a:t>72 </a:t>
            </a:r>
            <a:r>
              <a:rPr lang="ru-RU" dirty="0"/>
              <a:t>= </a:t>
            </a:r>
            <a:r>
              <a:rPr lang="ru-RU" dirty="0" smtClean="0"/>
              <a:t>3 </a:t>
            </a:r>
            <a:r>
              <a:rPr lang="ru-RU" dirty="0"/>
              <a:t>(красных </a:t>
            </a:r>
            <a:r>
              <a:rPr lang="ru-RU" dirty="0" smtClean="0"/>
              <a:t>розы).</a:t>
            </a:r>
            <a:endParaRPr lang="ru-RU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dirty="0"/>
              <a:t>         Ответ: </a:t>
            </a:r>
            <a:r>
              <a:rPr lang="ru-RU" dirty="0" smtClean="0"/>
              <a:t>72 </a:t>
            </a:r>
            <a:r>
              <a:rPr lang="ru-RU" dirty="0"/>
              <a:t>букета: 2</a:t>
            </a:r>
            <a:r>
              <a:rPr lang="ru-RU" dirty="0" smtClean="0"/>
              <a:t> </a:t>
            </a:r>
            <a:r>
              <a:rPr lang="ru-RU" dirty="0"/>
              <a:t>белых, </a:t>
            </a:r>
            <a:r>
              <a:rPr lang="ru-RU" dirty="0" smtClean="0"/>
              <a:t>3 </a:t>
            </a:r>
            <a:r>
              <a:rPr lang="ru-RU" dirty="0"/>
              <a:t>красных </a:t>
            </a:r>
            <a:r>
              <a:rPr lang="ru-RU" dirty="0" smtClean="0"/>
              <a:t>розы  </a:t>
            </a:r>
            <a:r>
              <a:rPr lang="ru-RU" dirty="0"/>
              <a:t>в каждом букете.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24463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33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Отгадай название цветка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2060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5324326"/>
              </p:ext>
            </p:extLst>
          </p:nvPr>
        </p:nvGraphicFramePr>
        <p:xfrm>
          <a:off x="1475656" y="4437112"/>
          <a:ext cx="607758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70"/>
                <a:gridCol w="490855"/>
                <a:gridCol w="529590"/>
                <a:gridCol w="490855"/>
                <a:gridCol w="529590"/>
                <a:gridCol w="490855"/>
                <a:gridCol w="525145"/>
                <a:gridCol w="490855"/>
                <a:gridCol w="535305"/>
                <a:gridCol w="490855"/>
                <a:gridCol w="490855"/>
                <a:gridCol w="490855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Ё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Э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Ю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Щ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Ъ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0423042"/>
              </p:ext>
            </p:extLst>
          </p:nvPr>
        </p:nvGraphicFramePr>
        <p:xfrm>
          <a:off x="395536" y="1196752"/>
          <a:ext cx="3096344" cy="31107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4"/>
              </a:tblGrid>
              <a:tr h="388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НОД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 НОД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НОД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НОД (8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12) = </a:t>
                      </a: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НОД (14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21) =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НОД (39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65) =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НОД (10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15) =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НОД (22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66) =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7860202"/>
              </p:ext>
            </p:extLst>
          </p:nvPr>
        </p:nvGraphicFramePr>
        <p:xfrm>
          <a:off x="4283968" y="2708920"/>
          <a:ext cx="44398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816"/>
              </a:tblGrid>
              <a:tr h="79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НОД (13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52) =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2.НОД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3.НОД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4.НОД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45)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0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НОД(88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22)=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78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3415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Виктория </a:t>
            </a:r>
            <a:r>
              <a:rPr lang="ru-RU" b="1" dirty="0" err="1"/>
              <a:t>регия</a:t>
            </a:r>
            <a:r>
              <a:rPr lang="ru-RU" dirty="0"/>
              <a:t>, или виктория амазонская, считается самой большой кувшинкой в мире. Ее диаметр может достигать 2 м и выдерживать давление в 50 кг. На нижней части листа растения есть острые шипы, которые защищают его от рыб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Растет растение в Южной Америке, на реке Амазонке и ее притоках. Свое название цветок получил в XIX в. в честь английской королевы Виктории, а «</a:t>
            </a:r>
            <a:r>
              <a:rPr lang="ru-RU" dirty="0" err="1"/>
              <a:t>регия</a:t>
            </a:r>
            <a:r>
              <a:rPr lang="ru-RU" dirty="0"/>
              <a:t>» в переводе с латыни означает « королевская ».</a:t>
            </a:r>
          </a:p>
          <a:p>
            <a:r>
              <a:rPr lang="ru-RU" dirty="0"/>
              <a:t>Интересный факт о цветках виктория </a:t>
            </a:r>
            <a:r>
              <a:rPr lang="ru-RU" dirty="0" err="1"/>
              <a:t>регия</a:t>
            </a:r>
            <a:r>
              <a:rPr lang="ru-RU" dirty="0"/>
              <a:t> – они могут </a:t>
            </a:r>
            <a:r>
              <a:rPr lang="ru-RU" dirty="0" smtClean="0"/>
              <a:t>менять </a:t>
            </a:r>
            <a:r>
              <a:rPr lang="ru-RU" dirty="0"/>
              <a:t>свою окраску. Эта гигантская кувшинка цветет через ночь, поочередно, и цветы ее то светло-розовые, почти белые, то красные.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Виктория </a:t>
            </a:r>
            <a:r>
              <a:rPr lang="ru-RU" b="1" dirty="0" err="1" smtClean="0"/>
              <a:t>регия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8970"/>
            <a:ext cx="2873896" cy="21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national-travel.ru/images/dev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904257" cy="2091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ational-travel.ru/images/cvety%282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05156" cy="1543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8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задачу на нахождение НОД чисел и решить ее.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2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Цветовая рефлексия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573016"/>
            <a:ext cx="4178548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Карточка красного </a:t>
            </a:r>
            <a:r>
              <a:rPr lang="ru-RU" dirty="0"/>
              <a:t>цвета означает: «я удовлетворен уроком, он был полезен для меня, я много, с пользой и хорошо работал на уроке и получил заслуженную оценку. Я понимал все, о чем говорилось и делалось на уроке».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41691"/>
            <a:ext cx="432048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/>
              <a:t>Карточка желтого цвета означает: « Урок был интересен, и я принимал активное в нем участие, урок был в большей степени полезен для меня, я отвечал на вопросы, я смог выполнить ряд заданий. Во время урока мне было достаточно комфортно».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437112"/>
            <a:ext cx="4104456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Карточка </a:t>
            </a:r>
            <a:r>
              <a:rPr lang="ru-RU" dirty="0"/>
              <a:t>зеленого цвета означает: «пользы от урока я получил мало, я не многое понимал из того, о чем говорилось и что делалось на уроке, мне это не очень нужно, домашнее задание я не понял, к ответам готов не был».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47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435</TotalTime>
  <Words>583</Words>
  <Application>Microsoft Office PowerPoint</Application>
  <PresentationFormat>Экран (4:3)</PresentationFormat>
  <Paragraphs>123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к уроку на  тему:                        «НОД»   </vt:lpstr>
      <vt:lpstr>Слайд 2</vt:lpstr>
      <vt:lpstr>НОД</vt:lpstr>
      <vt:lpstr>Найдите НОД чисел </vt:lpstr>
      <vt:lpstr>Решите задачу</vt:lpstr>
      <vt:lpstr>Отгадай название цветка</vt:lpstr>
      <vt:lpstr>Виктория регия</vt:lpstr>
      <vt:lpstr>Домашняя работа</vt:lpstr>
      <vt:lpstr>Цветовая рефлексия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Николавна</dc:creator>
  <cp:lastModifiedBy>user</cp:lastModifiedBy>
  <cp:revision>39</cp:revision>
  <dcterms:created xsi:type="dcterms:W3CDTF">2015-09-20T22:48:25Z</dcterms:created>
  <dcterms:modified xsi:type="dcterms:W3CDTF">2017-01-11T13:11:27Z</dcterms:modified>
</cp:coreProperties>
</file>