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Lst>
  <p:notesMasterIdLst>
    <p:notesMasterId r:id="rId36"/>
  </p:notesMasterIdLst>
  <p:sldIdLst>
    <p:sldId id="277" r:id="rId2"/>
    <p:sldId id="317" r:id="rId3"/>
    <p:sldId id="305" r:id="rId4"/>
    <p:sldId id="293" r:id="rId5"/>
    <p:sldId id="304" r:id="rId6"/>
    <p:sldId id="282" r:id="rId7"/>
    <p:sldId id="308" r:id="rId8"/>
    <p:sldId id="283" r:id="rId9"/>
    <p:sldId id="291" r:id="rId10"/>
    <p:sldId id="297" r:id="rId11"/>
    <p:sldId id="295" r:id="rId12"/>
    <p:sldId id="296" r:id="rId13"/>
    <p:sldId id="262" r:id="rId14"/>
    <p:sldId id="284" r:id="rId15"/>
    <p:sldId id="302" r:id="rId16"/>
    <p:sldId id="280" r:id="rId17"/>
    <p:sldId id="315" r:id="rId18"/>
    <p:sldId id="309" r:id="rId19"/>
    <p:sldId id="281" r:id="rId20"/>
    <p:sldId id="298" r:id="rId21"/>
    <p:sldId id="263" r:id="rId22"/>
    <p:sldId id="285" r:id="rId23"/>
    <p:sldId id="313" r:id="rId24"/>
    <p:sldId id="270" r:id="rId25"/>
    <p:sldId id="314" r:id="rId26"/>
    <p:sldId id="287" r:id="rId27"/>
    <p:sldId id="316" r:id="rId28"/>
    <p:sldId id="286" r:id="rId29"/>
    <p:sldId id="310" r:id="rId30"/>
    <p:sldId id="299" r:id="rId31"/>
    <p:sldId id="265" r:id="rId32"/>
    <p:sldId id="300" r:id="rId33"/>
    <p:sldId id="301" r:id="rId34"/>
    <p:sldId id="272"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340E"/>
    <a:srgbClr val="FFFF00"/>
    <a:srgbClr val="F5FEF4"/>
    <a:srgbClr val="FF66FF"/>
    <a:srgbClr val="136A0A"/>
    <a:srgbClr val="3E4FCE"/>
    <a:srgbClr val="D729B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varScale="1">
        <p:scale>
          <a:sx n="81" d="100"/>
          <a:sy n="81" d="100"/>
        </p:scale>
        <p:origin x="-105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lineChart>
        <c:grouping val="standard"/>
        <c:ser>
          <c:idx val="0"/>
          <c:order val="0"/>
          <c:tx>
            <c:strRef>
              <c:f>Лист1!$B$1</c:f>
              <c:strCache>
                <c:ptCount val="1"/>
                <c:pt idx="0">
                  <c:v>8 "В" класс</c:v>
                </c:pt>
              </c:strCache>
            </c:strRef>
          </c:tx>
          <c:marker>
            <c:symbol val="none"/>
          </c:marker>
          <c:cat>
            <c:strRef>
              <c:f>Лист1!$A$2:$A$5</c:f>
              <c:strCache>
                <c:ptCount val="3"/>
                <c:pt idx="0">
                  <c:v>1 - 4 классы</c:v>
                </c:pt>
                <c:pt idx="1">
                  <c:v>5 - 7 классы</c:v>
                </c:pt>
                <c:pt idx="2">
                  <c:v>8 класс</c:v>
                </c:pt>
              </c:strCache>
            </c:strRef>
          </c:cat>
          <c:val>
            <c:numRef>
              <c:f>Лист1!$B$2:$B$5</c:f>
              <c:numCache>
                <c:formatCode>General</c:formatCode>
                <c:ptCount val="4"/>
                <c:pt idx="0">
                  <c:v>1</c:v>
                </c:pt>
                <c:pt idx="1">
                  <c:v>2</c:v>
                </c:pt>
                <c:pt idx="2">
                  <c:v>5</c:v>
                </c:pt>
              </c:numCache>
            </c:numRef>
          </c:val>
        </c:ser>
        <c:ser>
          <c:idx val="1"/>
          <c:order val="1"/>
          <c:tx>
            <c:strRef>
              <c:f>Лист1!$C$1</c:f>
              <c:strCache>
                <c:ptCount val="1"/>
                <c:pt idx="0">
                  <c:v>8 "Б" класс</c:v>
                </c:pt>
              </c:strCache>
            </c:strRef>
          </c:tx>
          <c:marker>
            <c:symbol val="none"/>
          </c:marker>
          <c:cat>
            <c:strRef>
              <c:f>Лист1!$A$2:$A$5</c:f>
              <c:strCache>
                <c:ptCount val="3"/>
                <c:pt idx="0">
                  <c:v>1 - 4 классы</c:v>
                </c:pt>
                <c:pt idx="1">
                  <c:v>5 - 7 классы</c:v>
                </c:pt>
                <c:pt idx="2">
                  <c:v>8 класс</c:v>
                </c:pt>
              </c:strCache>
            </c:strRef>
          </c:cat>
          <c:val>
            <c:numRef>
              <c:f>Лист1!$C$2:$C$5</c:f>
              <c:numCache>
                <c:formatCode>General</c:formatCode>
                <c:ptCount val="4"/>
                <c:pt idx="0">
                  <c:v>2</c:v>
                </c:pt>
                <c:pt idx="1">
                  <c:v>3</c:v>
                </c:pt>
                <c:pt idx="2">
                  <c:v>3</c:v>
                </c:pt>
              </c:numCache>
            </c:numRef>
          </c:val>
        </c:ser>
        <c:ser>
          <c:idx val="2"/>
          <c:order val="2"/>
          <c:tx>
            <c:strRef>
              <c:f>Лист1!$D$1</c:f>
              <c:strCache>
                <c:ptCount val="1"/>
                <c:pt idx="0">
                  <c:v>8 "А"класс</c:v>
                </c:pt>
              </c:strCache>
            </c:strRef>
          </c:tx>
          <c:marker>
            <c:symbol val="none"/>
          </c:marker>
          <c:cat>
            <c:strRef>
              <c:f>Лист1!$A$2:$A$5</c:f>
              <c:strCache>
                <c:ptCount val="3"/>
                <c:pt idx="0">
                  <c:v>1 - 4 классы</c:v>
                </c:pt>
                <c:pt idx="1">
                  <c:v>5 - 7 классы</c:v>
                </c:pt>
                <c:pt idx="2">
                  <c:v>8 класс</c:v>
                </c:pt>
              </c:strCache>
            </c:strRef>
          </c:cat>
          <c:val>
            <c:numRef>
              <c:f>Лист1!$D$2:$D$5</c:f>
              <c:numCache>
                <c:formatCode>General</c:formatCode>
                <c:ptCount val="4"/>
                <c:pt idx="0">
                  <c:v>0</c:v>
                </c:pt>
                <c:pt idx="1">
                  <c:v>2</c:v>
                </c:pt>
                <c:pt idx="2">
                  <c:v>4</c:v>
                </c:pt>
              </c:numCache>
            </c:numRef>
          </c:val>
        </c:ser>
        <c:marker val="1"/>
        <c:axId val="79287808"/>
        <c:axId val="79289344"/>
      </c:lineChart>
      <c:catAx>
        <c:axId val="79287808"/>
        <c:scaling>
          <c:orientation val="minMax"/>
        </c:scaling>
        <c:axPos val="b"/>
        <c:numFmt formatCode="General" sourceLinked="1"/>
        <c:tickLblPos val="nextTo"/>
        <c:crossAx val="79289344"/>
        <c:crosses val="autoZero"/>
        <c:auto val="1"/>
        <c:lblAlgn val="ctr"/>
        <c:lblOffset val="100"/>
      </c:catAx>
      <c:valAx>
        <c:axId val="79289344"/>
        <c:scaling>
          <c:orientation val="minMax"/>
        </c:scaling>
        <c:axPos val="l"/>
        <c:majorGridlines/>
        <c:numFmt formatCode="General" sourceLinked="1"/>
        <c:tickLblPos val="nextTo"/>
        <c:crossAx val="79287808"/>
        <c:crosses val="autoZero"/>
        <c:crossBetween val="between"/>
      </c:valAx>
    </c:plotArea>
    <c:legend>
      <c:legendPos val="r"/>
    </c:legend>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1188C7-5325-4294-9B03-159029993BD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7ABC6222-51B9-46D1-8F51-87EAEF9EE70E}">
      <dgm:prSet phldrT="[Текст]" phldr="1"/>
      <dgm:spPr>
        <a:gradFill flip="none" rotWithShape="0">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100000" b="100000"/>
          </a:path>
          <a:tileRect t="-100000" r="-100000"/>
        </a:gradFill>
      </dgm:spPr>
      <dgm:t>
        <a:bodyPr/>
        <a:lstStyle/>
        <a:p>
          <a:endParaRPr lang="ru-RU" dirty="0"/>
        </a:p>
      </dgm:t>
    </dgm:pt>
    <dgm:pt modelId="{80294EDA-7A2F-49F8-8EC9-FD21277DF6CA}" type="parTrans" cxnId="{04F57DA4-4C2E-4F53-941E-E3B1E36C3801}">
      <dgm:prSet/>
      <dgm:spPr/>
      <dgm:t>
        <a:bodyPr/>
        <a:lstStyle/>
        <a:p>
          <a:endParaRPr lang="ru-RU"/>
        </a:p>
      </dgm:t>
    </dgm:pt>
    <dgm:pt modelId="{80D214D3-5831-4C63-90E4-92362C3DA407}" type="sibTrans" cxnId="{04F57DA4-4C2E-4F53-941E-E3B1E36C3801}">
      <dgm:prSet/>
      <dgm:spPr/>
      <dgm:t>
        <a:bodyPr/>
        <a:lstStyle/>
        <a:p>
          <a:endParaRPr lang="ru-RU"/>
        </a:p>
      </dgm:t>
    </dgm:pt>
    <dgm:pt modelId="{9051B8DF-BBE9-4463-8691-EF1200333A09}">
      <dgm:prSet phldrT="[Текст]"/>
      <dgm:spPr>
        <a:solidFill>
          <a:schemeClr val="accent5">
            <a:lumMod val="20000"/>
            <a:lumOff val="80000"/>
            <a:alpha val="90000"/>
          </a:schemeClr>
        </a:solidFill>
      </dgm:spPr>
      <dgm:t>
        <a:bodyPr/>
        <a:lstStyle/>
        <a:p>
          <a:r>
            <a:rPr lang="ru-RU" b="1" dirty="0" smtClean="0">
              <a:solidFill>
                <a:srgbClr val="002060"/>
              </a:solidFill>
            </a:rPr>
            <a:t>Зри в корень!</a:t>
          </a:r>
          <a:endParaRPr lang="ru-RU" b="1" dirty="0">
            <a:solidFill>
              <a:srgbClr val="002060"/>
            </a:solidFill>
          </a:endParaRPr>
        </a:p>
      </dgm:t>
    </dgm:pt>
    <dgm:pt modelId="{B429F694-240A-46F9-B2C0-158D349186CC}" type="parTrans" cxnId="{78D84778-8B79-4AF6-A021-785D816050BF}">
      <dgm:prSet/>
      <dgm:spPr/>
      <dgm:t>
        <a:bodyPr/>
        <a:lstStyle/>
        <a:p>
          <a:endParaRPr lang="ru-RU"/>
        </a:p>
      </dgm:t>
    </dgm:pt>
    <dgm:pt modelId="{16D950C1-287E-4BC8-8B8F-E3958F720190}" type="sibTrans" cxnId="{78D84778-8B79-4AF6-A021-785D816050BF}">
      <dgm:prSet/>
      <dgm:spPr/>
      <dgm:t>
        <a:bodyPr/>
        <a:lstStyle/>
        <a:p>
          <a:endParaRPr lang="ru-RU"/>
        </a:p>
      </dgm:t>
    </dgm:pt>
    <dgm:pt modelId="{64A5CDE1-8605-4BB2-BA1B-7F8AE4E1AD23}">
      <dgm:prSet phldrT="[Текст]" phldr="1"/>
      <dgm:spPr>
        <a:gradFill flip="none" rotWithShape="0">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0800000" scaled="1"/>
          <a:tileRect/>
        </a:gradFill>
      </dgm:spPr>
      <dgm:t>
        <a:bodyPr/>
        <a:lstStyle/>
        <a:p>
          <a:endParaRPr lang="ru-RU"/>
        </a:p>
      </dgm:t>
    </dgm:pt>
    <dgm:pt modelId="{35EEDF52-9678-4EDD-8AE4-5AFDEA44B91A}" type="parTrans" cxnId="{83B8486F-98BA-4A25-AC70-01E7ED980B0E}">
      <dgm:prSet/>
      <dgm:spPr/>
      <dgm:t>
        <a:bodyPr/>
        <a:lstStyle/>
        <a:p>
          <a:endParaRPr lang="ru-RU"/>
        </a:p>
      </dgm:t>
    </dgm:pt>
    <dgm:pt modelId="{AED1549D-3B57-49B0-B50C-1446770F84E1}" type="sibTrans" cxnId="{83B8486F-98BA-4A25-AC70-01E7ED980B0E}">
      <dgm:prSet/>
      <dgm:spPr/>
      <dgm:t>
        <a:bodyPr/>
        <a:lstStyle/>
        <a:p>
          <a:endParaRPr lang="ru-RU"/>
        </a:p>
      </dgm:t>
    </dgm:pt>
    <dgm:pt modelId="{563DCD85-DE65-4E9E-809C-0DF40EAA40F7}">
      <dgm:prSet phldrT="[Текст]"/>
      <dgm:spPr>
        <a:solidFill>
          <a:schemeClr val="accent6">
            <a:lumMod val="40000"/>
            <a:lumOff val="60000"/>
            <a:alpha val="90000"/>
          </a:schemeClr>
        </a:solidFill>
      </dgm:spPr>
      <dgm:t>
        <a:bodyPr/>
        <a:lstStyle/>
        <a:p>
          <a:r>
            <a:rPr lang="ru-RU" b="1" dirty="0" smtClean="0">
              <a:solidFill>
                <a:schemeClr val="bg2">
                  <a:lumMod val="50000"/>
                </a:schemeClr>
              </a:solidFill>
            </a:rPr>
            <a:t>Береги платье </a:t>
          </a:r>
          <a:r>
            <a:rPr lang="ru-RU" b="1" dirty="0" err="1" smtClean="0">
              <a:solidFill>
                <a:schemeClr val="bg2">
                  <a:lumMod val="50000"/>
                </a:schemeClr>
              </a:solidFill>
            </a:rPr>
            <a:t>снову</a:t>
          </a:r>
          <a:r>
            <a:rPr lang="ru-RU" b="1" dirty="0" smtClean="0">
              <a:solidFill>
                <a:schemeClr val="bg2">
                  <a:lumMod val="50000"/>
                </a:schemeClr>
              </a:solidFill>
            </a:rPr>
            <a:t>, а здоровье смолоду!</a:t>
          </a:r>
          <a:endParaRPr lang="ru-RU" b="1" dirty="0">
            <a:solidFill>
              <a:schemeClr val="bg2">
                <a:lumMod val="50000"/>
              </a:schemeClr>
            </a:solidFill>
          </a:endParaRPr>
        </a:p>
      </dgm:t>
    </dgm:pt>
    <dgm:pt modelId="{B2D564B5-0C83-4B1D-9168-FDF6D42D2D1D}" type="parTrans" cxnId="{39DAEB20-39E1-4B49-BC31-2F70DCA06449}">
      <dgm:prSet/>
      <dgm:spPr/>
      <dgm:t>
        <a:bodyPr/>
        <a:lstStyle/>
        <a:p>
          <a:endParaRPr lang="ru-RU"/>
        </a:p>
      </dgm:t>
    </dgm:pt>
    <dgm:pt modelId="{91F7E508-9038-421C-B563-CA961C2E5243}" type="sibTrans" cxnId="{39DAEB20-39E1-4B49-BC31-2F70DCA06449}">
      <dgm:prSet/>
      <dgm:spPr/>
      <dgm:t>
        <a:bodyPr/>
        <a:lstStyle/>
        <a:p>
          <a:endParaRPr lang="ru-RU"/>
        </a:p>
      </dgm:t>
    </dgm:pt>
    <dgm:pt modelId="{22581297-BE4C-44D5-9A8B-4167ECE02EBD}">
      <dgm:prSet phldrT="[Текст]" phldr="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13500000" scaled="1"/>
          <a:tileRect/>
        </a:gradFill>
      </dgm:spPr>
      <dgm:t>
        <a:bodyPr/>
        <a:lstStyle/>
        <a:p>
          <a:endParaRPr lang="ru-RU" dirty="0"/>
        </a:p>
      </dgm:t>
    </dgm:pt>
    <dgm:pt modelId="{E16741E4-D841-446D-AE9F-E71C7CC4083F}" type="parTrans" cxnId="{DAD8D2A9-D4E5-402D-A410-4940713013BF}">
      <dgm:prSet/>
      <dgm:spPr/>
      <dgm:t>
        <a:bodyPr/>
        <a:lstStyle/>
        <a:p>
          <a:endParaRPr lang="ru-RU"/>
        </a:p>
      </dgm:t>
    </dgm:pt>
    <dgm:pt modelId="{5765585D-3837-4248-982D-17CEE890B771}" type="sibTrans" cxnId="{DAD8D2A9-D4E5-402D-A410-4940713013BF}">
      <dgm:prSet/>
      <dgm:spPr/>
      <dgm:t>
        <a:bodyPr/>
        <a:lstStyle/>
        <a:p>
          <a:endParaRPr lang="ru-RU"/>
        </a:p>
      </dgm:t>
    </dgm:pt>
    <dgm:pt modelId="{14F1556B-97CB-4A00-B8B0-E4DB9EB31D15}">
      <dgm:prSet phldrT="[Текст]"/>
      <dgm:spPr>
        <a:solidFill>
          <a:schemeClr val="accent6">
            <a:lumMod val="60000"/>
            <a:lumOff val="40000"/>
            <a:alpha val="90000"/>
          </a:schemeClr>
        </a:solidFill>
      </dgm:spPr>
      <dgm:t>
        <a:bodyPr/>
        <a:lstStyle/>
        <a:p>
          <a:r>
            <a:rPr lang="ru-RU" b="1" dirty="0" smtClean="0">
              <a:solidFill>
                <a:schemeClr val="bg2">
                  <a:lumMod val="50000"/>
                </a:schemeClr>
              </a:solidFill>
            </a:rPr>
            <a:t>Советы доктора Семейкина</a:t>
          </a:r>
          <a:endParaRPr lang="ru-RU" b="1" dirty="0">
            <a:solidFill>
              <a:schemeClr val="bg2">
                <a:lumMod val="50000"/>
              </a:schemeClr>
            </a:solidFill>
          </a:endParaRPr>
        </a:p>
      </dgm:t>
    </dgm:pt>
    <dgm:pt modelId="{AFEBC60A-5FA0-4CE5-99E4-B4DE67949350}" type="parTrans" cxnId="{4017268C-2384-4944-99DE-57F4613F81A4}">
      <dgm:prSet/>
      <dgm:spPr/>
      <dgm:t>
        <a:bodyPr/>
        <a:lstStyle/>
        <a:p>
          <a:endParaRPr lang="ru-RU"/>
        </a:p>
      </dgm:t>
    </dgm:pt>
    <dgm:pt modelId="{E638A6E3-2480-4250-97F2-D6BE16CEB085}" type="sibTrans" cxnId="{4017268C-2384-4944-99DE-57F4613F81A4}">
      <dgm:prSet/>
      <dgm:spPr/>
      <dgm:t>
        <a:bodyPr/>
        <a:lstStyle/>
        <a:p>
          <a:endParaRPr lang="ru-RU"/>
        </a:p>
      </dgm:t>
    </dgm:pt>
    <dgm:pt modelId="{432354F8-4E4A-4E1E-92E2-BB3C448E171B}">
      <dgm:prSet phldrT="[Текст]"/>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16200000" scaled="1"/>
          <a:tileRect/>
        </a:gradFill>
      </dgm:spPr>
      <dgm:t>
        <a:bodyPr/>
        <a:lstStyle/>
        <a:p>
          <a:endParaRPr lang="ru-RU" dirty="0"/>
        </a:p>
      </dgm:t>
    </dgm:pt>
    <dgm:pt modelId="{74B827DC-27B4-4ED6-9A1C-7DF4E512368A}" type="parTrans" cxnId="{B4A595B1-7C5B-4CC2-AF09-A99B136F5081}">
      <dgm:prSet/>
      <dgm:spPr/>
      <dgm:t>
        <a:bodyPr/>
        <a:lstStyle/>
        <a:p>
          <a:endParaRPr lang="ru-RU"/>
        </a:p>
      </dgm:t>
    </dgm:pt>
    <dgm:pt modelId="{8B518964-5618-41A7-A49E-7887C71A8AF7}" type="sibTrans" cxnId="{B4A595B1-7C5B-4CC2-AF09-A99B136F5081}">
      <dgm:prSet/>
      <dgm:spPr/>
      <dgm:t>
        <a:bodyPr/>
        <a:lstStyle/>
        <a:p>
          <a:endParaRPr lang="ru-RU"/>
        </a:p>
      </dgm:t>
    </dgm:pt>
    <dgm:pt modelId="{72D30378-FA90-458B-8D12-582EDAB10CEC}">
      <dgm:prSet phldrT="[Текст]" phldr="1"/>
      <dgm:spPr>
        <a:solidFill>
          <a:schemeClr val="accent2">
            <a:lumMod val="40000"/>
            <a:lumOff val="60000"/>
          </a:schemeClr>
        </a:solidFill>
      </dgm:spPr>
      <dgm:t>
        <a:bodyPr/>
        <a:lstStyle/>
        <a:p>
          <a:endParaRPr lang="ru-RU" dirty="0"/>
        </a:p>
      </dgm:t>
    </dgm:pt>
    <dgm:pt modelId="{D73A7814-0A9B-4354-9A1F-E674CC625925}" type="parTrans" cxnId="{EDAF8571-B439-40F5-9D56-7BB64D49C192}">
      <dgm:prSet/>
      <dgm:spPr/>
      <dgm:t>
        <a:bodyPr/>
        <a:lstStyle/>
        <a:p>
          <a:endParaRPr lang="ru-RU"/>
        </a:p>
      </dgm:t>
    </dgm:pt>
    <dgm:pt modelId="{709EAB10-267E-48E7-8FF6-6E5453E2EC7D}" type="sibTrans" cxnId="{EDAF8571-B439-40F5-9D56-7BB64D49C192}">
      <dgm:prSet/>
      <dgm:spPr/>
      <dgm:t>
        <a:bodyPr/>
        <a:lstStyle/>
        <a:p>
          <a:endParaRPr lang="ru-RU"/>
        </a:p>
      </dgm:t>
    </dgm:pt>
    <dgm:pt modelId="{3F6BA827-AA35-4B4C-86D9-E274B226966D}">
      <dgm:prSet/>
      <dgm:spPr>
        <a:solidFill>
          <a:schemeClr val="accent3">
            <a:lumMod val="60000"/>
            <a:lumOff val="40000"/>
            <a:alpha val="90000"/>
          </a:schemeClr>
        </a:solidFill>
      </dgm:spPr>
      <dgm:t>
        <a:bodyPr/>
        <a:lstStyle/>
        <a:p>
          <a:r>
            <a:rPr lang="ru-RU" b="1" dirty="0" smtClean="0">
              <a:solidFill>
                <a:schemeClr val="bg2">
                  <a:lumMod val="50000"/>
                </a:schemeClr>
              </a:solidFill>
            </a:rPr>
            <a:t>Реши самостоятельно!</a:t>
          </a:r>
          <a:endParaRPr lang="ru-RU" b="1" dirty="0">
            <a:solidFill>
              <a:schemeClr val="bg2">
                <a:lumMod val="50000"/>
              </a:schemeClr>
            </a:solidFill>
          </a:endParaRPr>
        </a:p>
      </dgm:t>
    </dgm:pt>
    <dgm:pt modelId="{9FFB138A-0CBC-422B-ABA6-638D9D8AA7FE}" type="parTrans" cxnId="{4C6D3F88-AC1E-4027-BD89-134942E63563}">
      <dgm:prSet/>
      <dgm:spPr/>
      <dgm:t>
        <a:bodyPr/>
        <a:lstStyle/>
        <a:p>
          <a:endParaRPr lang="ru-RU"/>
        </a:p>
      </dgm:t>
    </dgm:pt>
    <dgm:pt modelId="{004D25B3-E139-4B82-8036-F4DC3E896BD8}" type="sibTrans" cxnId="{4C6D3F88-AC1E-4027-BD89-134942E63563}">
      <dgm:prSet/>
      <dgm:spPr/>
      <dgm:t>
        <a:bodyPr/>
        <a:lstStyle/>
        <a:p>
          <a:endParaRPr lang="ru-RU"/>
        </a:p>
      </dgm:t>
    </dgm:pt>
    <dgm:pt modelId="{06E65AD1-5F74-4C1A-BC52-2978AE5F350D}">
      <dgm:prSet/>
      <dgm:spPr>
        <a:solidFill>
          <a:schemeClr val="accent2">
            <a:lumMod val="60000"/>
            <a:lumOff val="40000"/>
            <a:alpha val="90000"/>
          </a:schemeClr>
        </a:solidFill>
      </dgm:spPr>
      <dgm:t>
        <a:bodyPr/>
        <a:lstStyle/>
        <a:p>
          <a:r>
            <a:rPr lang="ru-RU" b="1" dirty="0" smtClean="0">
              <a:solidFill>
                <a:schemeClr val="bg2">
                  <a:lumMod val="50000"/>
                </a:schemeClr>
              </a:solidFill>
            </a:rPr>
            <a:t>Скажи жизни «Да»!</a:t>
          </a:r>
          <a:endParaRPr lang="ru-RU" b="1" dirty="0">
            <a:solidFill>
              <a:schemeClr val="bg2">
                <a:lumMod val="50000"/>
              </a:schemeClr>
            </a:solidFill>
          </a:endParaRPr>
        </a:p>
      </dgm:t>
    </dgm:pt>
    <dgm:pt modelId="{D46FF528-4483-4BE9-B04B-C32674458C1B}" type="sibTrans" cxnId="{FD6A949D-9649-4969-9BB3-CD47FF9C47D2}">
      <dgm:prSet/>
      <dgm:spPr/>
      <dgm:t>
        <a:bodyPr/>
        <a:lstStyle/>
        <a:p>
          <a:endParaRPr lang="ru-RU"/>
        </a:p>
      </dgm:t>
    </dgm:pt>
    <dgm:pt modelId="{321B3151-6B49-420F-8CDE-70342297346A}" type="parTrans" cxnId="{FD6A949D-9649-4969-9BB3-CD47FF9C47D2}">
      <dgm:prSet/>
      <dgm:spPr/>
      <dgm:t>
        <a:bodyPr/>
        <a:lstStyle/>
        <a:p>
          <a:endParaRPr lang="ru-RU"/>
        </a:p>
      </dgm:t>
    </dgm:pt>
    <dgm:pt modelId="{F6698A7E-CF46-4186-AEE0-6082D595BBBF}" type="pres">
      <dgm:prSet presAssocID="{1A1188C7-5325-4294-9B03-159029993BDF}" presName="linearFlow" presStyleCnt="0">
        <dgm:presLayoutVars>
          <dgm:dir/>
          <dgm:animLvl val="lvl"/>
          <dgm:resizeHandles val="exact"/>
        </dgm:presLayoutVars>
      </dgm:prSet>
      <dgm:spPr/>
      <dgm:t>
        <a:bodyPr/>
        <a:lstStyle/>
        <a:p>
          <a:endParaRPr lang="ru-RU"/>
        </a:p>
      </dgm:t>
    </dgm:pt>
    <dgm:pt modelId="{0BEA609E-E2AC-4D86-932D-937FC4B61CED}" type="pres">
      <dgm:prSet presAssocID="{7ABC6222-51B9-46D1-8F51-87EAEF9EE70E}" presName="composite" presStyleCnt="0"/>
      <dgm:spPr/>
    </dgm:pt>
    <dgm:pt modelId="{E5D1841F-B431-4290-B1FC-CA9B3D2258BE}" type="pres">
      <dgm:prSet presAssocID="{7ABC6222-51B9-46D1-8F51-87EAEF9EE70E}" presName="parentText" presStyleLbl="alignNode1" presStyleIdx="0" presStyleCnt="5">
        <dgm:presLayoutVars>
          <dgm:chMax val="1"/>
          <dgm:bulletEnabled val="1"/>
        </dgm:presLayoutVars>
      </dgm:prSet>
      <dgm:spPr/>
      <dgm:t>
        <a:bodyPr/>
        <a:lstStyle/>
        <a:p>
          <a:endParaRPr lang="ru-RU"/>
        </a:p>
      </dgm:t>
    </dgm:pt>
    <dgm:pt modelId="{5EB39879-70C1-471F-BC61-E7D209934D8C}" type="pres">
      <dgm:prSet presAssocID="{7ABC6222-51B9-46D1-8F51-87EAEF9EE70E}" presName="descendantText" presStyleLbl="alignAcc1" presStyleIdx="0" presStyleCnt="5">
        <dgm:presLayoutVars>
          <dgm:bulletEnabled val="1"/>
        </dgm:presLayoutVars>
      </dgm:prSet>
      <dgm:spPr/>
      <dgm:t>
        <a:bodyPr/>
        <a:lstStyle/>
        <a:p>
          <a:endParaRPr lang="ru-RU"/>
        </a:p>
      </dgm:t>
    </dgm:pt>
    <dgm:pt modelId="{9AD69EEC-7155-400C-939E-B3528767C954}" type="pres">
      <dgm:prSet presAssocID="{80D214D3-5831-4C63-90E4-92362C3DA407}" presName="sp" presStyleCnt="0"/>
      <dgm:spPr/>
    </dgm:pt>
    <dgm:pt modelId="{6E2ADBAB-8B6D-433B-8037-459D5379659A}" type="pres">
      <dgm:prSet presAssocID="{64A5CDE1-8605-4BB2-BA1B-7F8AE4E1AD23}" presName="composite" presStyleCnt="0"/>
      <dgm:spPr/>
    </dgm:pt>
    <dgm:pt modelId="{E5525C0E-C113-4E84-8746-DC2AEB2C624C}" type="pres">
      <dgm:prSet presAssocID="{64A5CDE1-8605-4BB2-BA1B-7F8AE4E1AD23}" presName="parentText" presStyleLbl="alignNode1" presStyleIdx="1" presStyleCnt="5" custLinFactNeighborX="-3751" custLinFactNeighborY="3048">
        <dgm:presLayoutVars>
          <dgm:chMax val="1"/>
          <dgm:bulletEnabled val="1"/>
        </dgm:presLayoutVars>
      </dgm:prSet>
      <dgm:spPr/>
      <dgm:t>
        <a:bodyPr/>
        <a:lstStyle/>
        <a:p>
          <a:endParaRPr lang="ru-RU"/>
        </a:p>
      </dgm:t>
    </dgm:pt>
    <dgm:pt modelId="{6FA5474A-D612-4CCD-B989-5E5BB77CE57A}" type="pres">
      <dgm:prSet presAssocID="{64A5CDE1-8605-4BB2-BA1B-7F8AE4E1AD23}" presName="descendantText" presStyleLbl="alignAcc1" presStyleIdx="1" presStyleCnt="5">
        <dgm:presLayoutVars>
          <dgm:bulletEnabled val="1"/>
        </dgm:presLayoutVars>
      </dgm:prSet>
      <dgm:spPr/>
      <dgm:t>
        <a:bodyPr/>
        <a:lstStyle/>
        <a:p>
          <a:endParaRPr lang="ru-RU"/>
        </a:p>
      </dgm:t>
    </dgm:pt>
    <dgm:pt modelId="{5CF32662-0C78-4D25-8CB3-AEA4E322A7F2}" type="pres">
      <dgm:prSet presAssocID="{AED1549D-3B57-49B0-B50C-1446770F84E1}" presName="sp" presStyleCnt="0"/>
      <dgm:spPr/>
    </dgm:pt>
    <dgm:pt modelId="{3B77DD78-0DD2-4B21-AD9F-7EF30A771031}" type="pres">
      <dgm:prSet presAssocID="{22581297-BE4C-44D5-9A8B-4167ECE02EBD}" presName="composite" presStyleCnt="0"/>
      <dgm:spPr/>
    </dgm:pt>
    <dgm:pt modelId="{563DF5DC-D878-49F3-995A-AC660E952602}" type="pres">
      <dgm:prSet presAssocID="{22581297-BE4C-44D5-9A8B-4167ECE02EBD}" presName="parentText" presStyleLbl="alignNode1" presStyleIdx="2" presStyleCnt="5">
        <dgm:presLayoutVars>
          <dgm:chMax val="1"/>
          <dgm:bulletEnabled val="1"/>
        </dgm:presLayoutVars>
      </dgm:prSet>
      <dgm:spPr/>
      <dgm:t>
        <a:bodyPr/>
        <a:lstStyle/>
        <a:p>
          <a:endParaRPr lang="ru-RU"/>
        </a:p>
      </dgm:t>
    </dgm:pt>
    <dgm:pt modelId="{BFB926A7-3B7D-417E-83EE-34CE9F1A2521}" type="pres">
      <dgm:prSet presAssocID="{22581297-BE4C-44D5-9A8B-4167ECE02EBD}" presName="descendantText" presStyleLbl="alignAcc1" presStyleIdx="2" presStyleCnt="5">
        <dgm:presLayoutVars>
          <dgm:bulletEnabled val="1"/>
        </dgm:presLayoutVars>
      </dgm:prSet>
      <dgm:spPr/>
      <dgm:t>
        <a:bodyPr/>
        <a:lstStyle/>
        <a:p>
          <a:endParaRPr lang="ru-RU"/>
        </a:p>
      </dgm:t>
    </dgm:pt>
    <dgm:pt modelId="{004C7289-31D1-4515-AA91-19651A070821}" type="pres">
      <dgm:prSet presAssocID="{5765585D-3837-4248-982D-17CEE890B771}" presName="sp" presStyleCnt="0"/>
      <dgm:spPr/>
    </dgm:pt>
    <dgm:pt modelId="{7FCB8C1D-F5D9-45B3-94AF-433B2A4FC940}" type="pres">
      <dgm:prSet presAssocID="{432354F8-4E4A-4E1E-92E2-BB3C448E171B}" presName="composite" presStyleCnt="0"/>
      <dgm:spPr/>
    </dgm:pt>
    <dgm:pt modelId="{55B373A4-EA1A-4DFA-B3C2-3C7D3F3C52CB}" type="pres">
      <dgm:prSet presAssocID="{432354F8-4E4A-4E1E-92E2-BB3C448E171B}" presName="parentText" presStyleLbl="alignNode1" presStyleIdx="3" presStyleCnt="5">
        <dgm:presLayoutVars>
          <dgm:chMax val="1"/>
          <dgm:bulletEnabled val="1"/>
        </dgm:presLayoutVars>
      </dgm:prSet>
      <dgm:spPr/>
      <dgm:t>
        <a:bodyPr/>
        <a:lstStyle/>
        <a:p>
          <a:endParaRPr lang="ru-RU"/>
        </a:p>
      </dgm:t>
    </dgm:pt>
    <dgm:pt modelId="{6795D77D-AD0A-4446-BC01-0DD2DF2305EF}" type="pres">
      <dgm:prSet presAssocID="{432354F8-4E4A-4E1E-92E2-BB3C448E171B}" presName="descendantText" presStyleLbl="alignAcc1" presStyleIdx="3" presStyleCnt="5" custLinFactNeighborX="136" custLinFactNeighborY="-1492">
        <dgm:presLayoutVars>
          <dgm:bulletEnabled val="1"/>
        </dgm:presLayoutVars>
      </dgm:prSet>
      <dgm:spPr/>
      <dgm:t>
        <a:bodyPr/>
        <a:lstStyle/>
        <a:p>
          <a:endParaRPr lang="ru-RU"/>
        </a:p>
      </dgm:t>
    </dgm:pt>
    <dgm:pt modelId="{64436178-4775-49C4-BD3E-27898F339E5F}" type="pres">
      <dgm:prSet presAssocID="{8B518964-5618-41A7-A49E-7887C71A8AF7}" presName="sp" presStyleCnt="0"/>
      <dgm:spPr/>
    </dgm:pt>
    <dgm:pt modelId="{1AF0A990-AE20-4F00-8DF6-2B00FA5A9EF9}" type="pres">
      <dgm:prSet presAssocID="{72D30378-FA90-458B-8D12-582EDAB10CEC}" presName="composite" presStyleCnt="0"/>
      <dgm:spPr/>
    </dgm:pt>
    <dgm:pt modelId="{1A81884E-580D-4E53-8EEE-A3942524598B}" type="pres">
      <dgm:prSet presAssocID="{72D30378-FA90-458B-8D12-582EDAB10CEC}" presName="parentText" presStyleLbl="alignNode1" presStyleIdx="4" presStyleCnt="5">
        <dgm:presLayoutVars>
          <dgm:chMax val="1"/>
          <dgm:bulletEnabled val="1"/>
        </dgm:presLayoutVars>
      </dgm:prSet>
      <dgm:spPr/>
      <dgm:t>
        <a:bodyPr/>
        <a:lstStyle/>
        <a:p>
          <a:endParaRPr lang="ru-RU"/>
        </a:p>
      </dgm:t>
    </dgm:pt>
    <dgm:pt modelId="{A7776D30-7DB9-49E3-9A29-C79D4AE03832}" type="pres">
      <dgm:prSet presAssocID="{72D30378-FA90-458B-8D12-582EDAB10CEC}" presName="descendantText" presStyleLbl="alignAcc1" presStyleIdx="4" presStyleCnt="5">
        <dgm:presLayoutVars>
          <dgm:bulletEnabled val="1"/>
        </dgm:presLayoutVars>
      </dgm:prSet>
      <dgm:spPr/>
      <dgm:t>
        <a:bodyPr/>
        <a:lstStyle/>
        <a:p>
          <a:endParaRPr lang="ru-RU"/>
        </a:p>
      </dgm:t>
    </dgm:pt>
  </dgm:ptLst>
  <dgm:cxnLst>
    <dgm:cxn modelId="{50C16D3D-5239-403A-88B5-CB3035FB827B}" type="presOf" srcId="{72D30378-FA90-458B-8D12-582EDAB10CEC}" destId="{1A81884E-580D-4E53-8EEE-A3942524598B}" srcOrd="0" destOrd="0" presId="urn:microsoft.com/office/officeart/2005/8/layout/chevron2"/>
    <dgm:cxn modelId="{39DAEB20-39E1-4B49-BC31-2F70DCA06449}" srcId="{64A5CDE1-8605-4BB2-BA1B-7F8AE4E1AD23}" destId="{563DCD85-DE65-4E9E-809C-0DF40EAA40F7}" srcOrd="0" destOrd="0" parTransId="{B2D564B5-0C83-4B1D-9168-FDF6D42D2D1D}" sibTransId="{91F7E508-9038-421C-B563-CA961C2E5243}"/>
    <dgm:cxn modelId="{83B8486F-98BA-4A25-AC70-01E7ED980B0E}" srcId="{1A1188C7-5325-4294-9B03-159029993BDF}" destId="{64A5CDE1-8605-4BB2-BA1B-7F8AE4E1AD23}" srcOrd="1" destOrd="0" parTransId="{35EEDF52-9678-4EDD-8AE4-5AFDEA44B91A}" sibTransId="{AED1549D-3B57-49B0-B50C-1446770F84E1}"/>
    <dgm:cxn modelId="{4C6D3F88-AC1E-4027-BD89-134942E63563}" srcId="{72D30378-FA90-458B-8D12-582EDAB10CEC}" destId="{3F6BA827-AA35-4B4C-86D9-E274B226966D}" srcOrd="0" destOrd="0" parTransId="{9FFB138A-0CBC-422B-ABA6-638D9D8AA7FE}" sibTransId="{004D25B3-E139-4B82-8036-F4DC3E896BD8}"/>
    <dgm:cxn modelId="{FD6A949D-9649-4969-9BB3-CD47FF9C47D2}" srcId="{432354F8-4E4A-4E1E-92E2-BB3C448E171B}" destId="{06E65AD1-5F74-4C1A-BC52-2978AE5F350D}" srcOrd="0" destOrd="0" parTransId="{321B3151-6B49-420F-8CDE-70342297346A}" sibTransId="{D46FF528-4483-4BE9-B04B-C32674458C1B}"/>
    <dgm:cxn modelId="{60755DEA-62FE-47EA-8D5A-EBC33819E666}" type="presOf" srcId="{64A5CDE1-8605-4BB2-BA1B-7F8AE4E1AD23}" destId="{E5525C0E-C113-4E84-8746-DC2AEB2C624C}" srcOrd="0" destOrd="0" presId="urn:microsoft.com/office/officeart/2005/8/layout/chevron2"/>
    <dgm:cxn modelId="{DAD8D2A9-D4E5-402D-A410-4940713013BF}" srcId="{1A1188C7-5325-4294-9B03-159029993BDF}" destId="{22581297-BE4C-44D5-9A8B-4167ECE02EBD}" srcOrd="2" destOrd="0" parTransId="{E16741E4-D841-446D-AE9F-E71C7CC4083F}" sibTransId="{5765585D-3837-4248-982D-17CEE890B771}"/>
    <dgm:cxn modelId="{64A19AA4-C9BB-42F6-B683-1C9BAC97E034}" type="presOf" srcId="{1A1188C7-5325-4294-9B03-159029993BDF}" destId="{F6698A7E-CF46-4186-AEE0-6082D595BBBF}" srcOrd="0" destOrd="0" presId="urn:microsoft.com/office/officeart/2005/8/layout/chevron2"/>
    <dgm:cxn modelId="{8B57FC11-F008-4802-8216-034B2F70C40E}" type="presOf" srcId="{14F1556B-97CB-4A00-B8B0-E4DB9EB31D15}" destId="{BFB926A7-3B7D-417E-83EE-34CE9F1A2521}" srcOrd="0" destOrd="0" presId="urn:microsoft.com/office/officeart/2005/8/layout/chevron2"/>
    <dgm:cxn modelId="{B4A595B1-7C5B-4CC2-AF09-A99B136F5081}" srcId="{1A1188C7-5325-4294-9B03-159029993BDF}" destId="{432354F8-4E4A-4E1E-92E2-BB3C448E171B}" srcOrd="3" destOrd="0" parTransId="{74B827DC-27B4-4ED6-9A1C-7DF4E512368A}" sibTransId="{8B518964-5618-41A7-A49E-7887C71A8AF7}"/>
    <dgm:cxn modelId="{FD4034F0-CF46-4946-9691-B12CA9AC7D80}" type="presOf" srcId="{7ABC6222-51B9-46D1-8F51-87EAEF9EE70E}" destId="{E5D1841F-B431-4290-B1FC-CA9B3D2258BE}" srcOrd="0" destOrd="0" presId="urn:microsoft.com/office/officeart/2005/8/layout/chevron2"/>
    <dgm:cxn modelId="{C9F1D8B6-B9FB-459D-A11B-A0896832DB80}" type="presOf" srcId="{06E65AD1-5F74-4C1A-BC52-2978AE5F350D}" destId="{6795D77D-AD0A-4446-BC01-0DD2DF2305EF}" srcOrd="0" destOrd="0" presId="urn:microsoft.com/office/officeart/2005/8/layout/chevron2"/>
    <dgm:cxn modelId="{EDAF8571-B439-40F5-9D56-7BB64D49C192}" srcId="{1A1188C7-5325-4294-9B03-159029993BDF}" destId="{72D30378-FA90-458B-8D12-582EDAB10CEC}" srcOrd="4" destOrd="0" parTransId="{D73A7814-0A9B-4354-9A1F-E674CC625925}" sibTransId="{709EAB10-267E-48E7-8FF6-6E5453E2EC7D}"/>
    <dgm:cxn modelId="{04F57DA4-4C2E-4F53-941E-E3B1E36C3801}" srcId="{1A1188C7-5325-4294-9B03-159029993BDF}" destId="{7ABC6222-51B9-46D1-8F51-87EAEF9EE70E}" srcOrd="0" destOrd="0" parTransId="{80294EDA-7A2F-49F8-8EC9-FD21277DF6CA}" sibTransId="{80D214D3-5831-4C63-90E4-92362C3DA407}"/>
    <dgm:cxn modelId="{4017268C-2384-4944-99DE-57F4613F81A4}" srcId="{22581297-BE4C-44D5-9A8B-4167ECE02EBD}" destId="{14F1556B-97CB-4A00-B8B0-E4DB9EB31D15}" srcOrd="0" destOrd="0" parTransId="{AFEBC60A-5FA0-4CE5-99E4-B4DE67949350}" sibTransId="{E638A6E3-2480-4250-97F2-D6BE16CEB085}"/>
    <dgm:cxn modelId="{1AA1D38E-9DE1-4C0B-B22D-5EA7FA04B45F}" type="presOf" srcId="{3F6BA827-AA35-4B4C-86D9-E274B226966D}" destId="{A7776D30-7DB9-49E3-9A29-C79D4AE03832}" srcOrd="0" destOrd="0" presId="urn:microsoft.com/office/officeart/2005/8/layout/chevron2"/>
    <dgm:cxn modelId="{6981CD59-A3EA-494F-A17F-99086DC9C280}" type="presOf" srcId="{9051B8DF-BBE9-4463-8691-EF1200333A09}" destId="{5EB39879-70C1-471F-BC61-E7D209934D8C}" srcOrd="0" destOrd="0" presId="urn:microsoft.com/office/officeart/2005/8/layout/chevron2"/>
    <dgm:cxn modelId="{B10CB776-DB95-4BFD-B82A-4976450119F1}" type="presOf" srcId="{563DCD85-DE65-4E9E-809C-0DF40EAA40F7}" destId="{6FA5474A-D612-4CCD-B989-5E5BB77CE57A}" srcOrd="0" destOrd="0" presId="urn:microsoft.com/office/officeart/2005/8/layout/chevron2"/>
    <dgm:cxn modelId="{CD61CA54-786C-4F04-8418-5A752135A236}" type="presOf" srcId="{22581297-BE4C-44D5-9A8B-4167ECE02EBD}" destId="{563DF5DC-D878-49F3-995A-AC660E952602}" srcOrd="0" destOrd="0" presId="urn:microsoft.com/office/officeart/2005/8/layout/chevron2"/>
    <dgm:cxn modelId="{78D84778-8B79-4AF6-A021-785D816050BF}" srcId="{7ABC6222-51B9-46D1-8F51-87EAEF9EE70E}" destId="{9051B8DF-BBE9-4463-8691-EF1200333A09}" srcOrd="0" destOrd="0" parTransId="{B429F694-240A-46F9-B2C0-158D349186CC}" sibTransId="{16D950C1-287E-4BC8-8B8F-E3958F720190}"/>
    <dgm:cxn modelId="{C5C417B5-A2A8-47E9-B8A0-0845918D3096}" type="presOf" srcId="{432354F8-4E4A-4E1E-92E2-BB3C448E171B}" destId="{55B373A4-EA1A-4DFA-B3C2-3C7D3F3C52CB}" srcOrd="0" destOrd="0" presId="urn:microsoft.com/office/officeart/2005/8/layout/chevron2"/>
    <dgm:cxn modelId="{C788DC9A-6196-4A52-9869-2BCA2E5D23E7}" type="presParOf" srcId="{F6698A7E-CF46-4186-AEE0-6082D595BBBF}" destId="{0BEA609E-E2AC-4D86-932D-937FC4B61CED}" srcOrd="0" destOrd="0" presId="urn:microsoft.com/office/officeart/2005/8/layout/chevron2"/>
    <dgm:cxn modelId="{ED26AD7C-94EF-4D47-A7F3-6DC4CF424739}" type="presParOf" srcId="{0BEA609E-E2AC-4D86-932D-937FC4B61CED}" destId="{E5D1841F-B431-4290-B1FC-CA9B3D2258BE}" srcOrd="0" destOrd="0" presId="urn:microsoft.com/office/officeart/2005/8/layout/chevron2"/>
    <dgm:cxn modelId="{6492165D-5332-4E07-9A69-EFDF25D49D19}" type="presParOf" srcId="{0BEA609E-E2AC-4D86-932D-937FC4B61CED}" destId="{5EB39879-70C1-471F-BC61-E7D209934D8C}" srcOrd="1" destOrd="0" presId="urn:microsoft.com/office/officeart/2005/8/layout/chevron2"/>
    <dgm:cxn modelId="{90F76094-49F1-464D-9A3E-C3FB9A0C512A}" type="presParOf" srcId="{F6698A7E-CF46-4186-AEE0-6082D595BBBF}" destId="{9AD69EEC-7155-400C-939E-B3528767C954}" srcOrd="1" destOrd="0" presId="urn:microsoft.com/office/officeart/2005/8/layout/chevron2"/>
    <dgm:cxn modelId="{ACCA39CA-F4B0-442D-BEC8-E34F831EFF4E}" type="presParOf" srcId="{F6698A7E-CF46-4186-AEE0-6082D595BBBF}" destId="{6E2ADBAB-8B6D-433B-8037-459D5379659A}" srcOrd="2" destOrd="0" presId="urn:microsoft.com/office/officeart/2005/8/layout/chevron2"/>
    <dgm:cxn modelId="{36C91A26-D8E5-4A27-94AA-8E9DC1EFC458}" type="presParOf" srcId="{6E2ADBAB-8B6D-433B-8037-459D5379659A}" destId="{E5525C0E-C113-4E84-8746-DC2AEB2C624C}" srcOrd="0" destOrd="0" presId="urn:microsoft.com/office/officeart/2005/8/layout/chevron2"/>
    <dgm:cxn modelId="{17B6E7AF-8723-47E8-BEB2-C0046F1F99F8}" type="presParOf" srcId="{6E2ADBAB-8B6D-433B-8037-459D5379659A}" destId="{6FA5474A-D612-4CCD-B989-5E5BB77CE57A}" srcOrd="1" destOrd="0" presId="urn:microsoft.com/office/officeart/2005/8/layout/chevron2"/>
    <dgm:cxn modelId="{D8D92671-E805-45B0-84C5-C9E441FE3E0A}" type="presParOf" srcId="{F6698A7E-CF46-4186-AEE0-6082D595BBBF}" destId="{5CF32662-0C78-4D25-8CB3-AEA4E322A7F2}" srcOrd="3" destOrd="0" presId="urn:microsoft.com/office/officeart/2005/8/layout/chevron2"/>
    <dgm:cxn modelId="{FDFD99B6-587A-45E4-B7EE-344E60F235C3}" type="presParOf" srcId="{F6698A7E-CF46-4186-AEE0-6082D595BBBF}" destId="{3B77DD78-0DD2-4B21-AD9F-7EF30A771031}" srcOrd="4" destOrd="0" presId="urn:microsoft.com/office/officeart/2005/8/layout/chevron2"/>
    <dgm:cxn modelId="{0B89498D-99A4-406D-BDC7-09A94DD6241B}" type="presParOf" srcId="{3B77DD78-0DD2-4B21-AD9F-7EF30A771031}" destId="{563DF5DC-D878-49F3-995A-AC660E952602}" srcOrd="0" destOrd="0" presId="urn:microsoft.com/office/officeart/2005/8/layout/chevron2"/>
    <dgm:cxn modelId="{8BD34797-8C59-4994-AE2D-F6C869989C09}" type="presParOf" srcId="{3B77DD78-0DD2-4B21-AD9F-7EF30A771031}" destId="{BFB926A7-3B7D-417E-83EE-34CE9F1A2521}" srcOrd="1" destOrd="0" presId="urn:microsoft.com/office/officeart/2005/8/layout/chevron2"/>
    <dgm:cxn modelId="{AF93014C-5A32-4E09-B193-C23C8CF216AD}" type="presParOf" srcId="{F6698A7E-CF46-4186-AEE0-6082D595BBBF}" destId="{004C7289-31D1-4515-AA91-19651A070821}" srcOrd="5" destOrd="0" presId="urn:microsoft.com/office/officeart/2005/8/layout/chevron2"/>
    <dgm:cxn modelId="{0ADE4A8D-FA10-4A0E-89CE-B64A53CCE6F1}" type="presParOf" srcId="{F6698A7E-CF46-4186-AEE0-6082D595BBBF}" destId="{7FCB8C1D-F5D9-45B3-94AF-433B2A4FC940}" srcOrd="6" destOrd="0" presId="urn:microsoft.com/office/officeart/2005/8/layout/chevron2"/>
    <dgm:cxn modelId="{A0FF2E66-9230-49E3-AC33-4B46FA37DDC5}" type="presParOf" srcId="{7FCB8C1D-F5D9-45B3-94AF-433B2A4FC940}" destId="{55B373A4-EA1A-4DFA-B3C2-3C7D3F3C52CB}" srcOrd="0" destOrd="0" presId="urn:microsoft.com/office/officeart/2005/8/layout/chevron2"/>
    <dgm:cxn modelId="{EF5CD7C3-C68A-4EA0-AE0A-60221BFFC12C}" type="presParOf" srcId="{7FCB8C1D-F5D9-45B3-94AF-433B2A4FC940}" destId="{6795D77D-AD0A-4446-BC01-0DD2DF2305EF}" srcOrd="1" destOrd="0" presId="urn:microsoft.com/office/officeart/2005/8/layout/chevron2"/>
    <dgm:cxn modelId="{80E63770-DAB2-4206-A8C1-E5B4E7BDC817}" type="presParOf" srcId="{F6698A7E-CF46-4186-AEE0-6082D595BBBF}" destId="{64436178-4775-49C4-BD3E-27898F339E5F}" srcOrd="7" destOrd="0" presId="urn:microsoft.com/office/officeart/2005/8/layout/chevron2"/>
    <dgm:cxn modelId="{0BC90376-E290-4145-8CAD-0D1CD74ED205}" type="presParOf" srcId="{F6698A7E-CF46-4186-AEE0-6082D595BBBF}" destId="{1AF0A990-AE20-4F00-8DF6-2B00FA5A9EF9}" srcOrd="8" destOrd="0" presId="urn:microsoft.com/office/officeart/2005/8/layout/chevron2"/>
    <dgm:cxn modelId="{0E3ED826-5C79-4363-93FC-932B4235184C}" type="presParOf" srcId="{1AF0A990-AE20-4F00-8DF6-2B00FA5A9EF9}" destId="{1A81884E-580D-4E53-8EEE-A3942524598B}" srcOrd="0" destOrd="0" presId="urn:microsoft.com/office/officeart/2005/8/layout/chevron2"/>
    <dgm:cxn modelId="{A84662D0-C143-48C0-A9BB-44A46E5900FF}" type="presParOf" srcId="{1AF0A990-AE20-4F00-8DF6-2B00FA5A9EF9}" destId="{A7776D30-7DB9-49E3-9A29-C79D4AE0383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D1841F-B431-4290-B1FC-CA9B3D2258BE}">
      <dsp:nvSpPr>
        <dsp:cNvPr id="0" name=""/>
        <dsp:cNvSpPr/>
      </dsp:nvSpPr>
      <dsp:spPr>
        <a:xfrm rot="5400000">
          <a:off x="-136177" y="137878"/>
          <a:ext cx="907851" cy="635496"/>
        </a:xfrm>
        <a:prstGeom prst="chevron">
          <a:avLst/>
        </a:prstGeom>
        <a:gradFill flip="none" rotWithShape="0">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100000" b="100000"/>
          </a:path>
          <a:tileRect t="-100000" r="-10000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ru-RU" sz="1600" kern="1200" dirty="0"/>
        </a:p>
      </dsp:txBody>
      <dsp:txXfrm rot="5400000">
        <a:off x="-136177" y="137878"/>
        <a:ext cx="907851" cy="635496"/>
      </dsp:txXfrm>
    </dsp:sp>
    <dsp:sp modelId="{5EB39879-70C1-471F-BC61-E7D209934D8C}">
      <dsp:nvSpPr>
        <dsp:cNvPr id="0" name=""/>
        <dsp:cNvSpPr/>
      </dsp:nvSpPr>
      <dsp:spPr>
        <a:xfrm rot="5400000">
          <a:off x="3070696" y="-2433499"/>
          <a:ext cx="590103" cy="5460503"/>
        </a:xfrm>
        <a:prstGeom prst="round2SameRect">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b="1" kern="1200" dirty="0" smtClean="0">
              <a:solidFill>
                <a:srgbClr val="002060"/>
              </a:solidFill>
            </a:rPr>
            <a:t>Зри в корень!</a:t>
          </a:r>
          <a:endParaRPr lang="ru-RU" sz="2100" b="1" kern="1200" dirty="0">
            <a:solidFill>
              <a:srgbClr val="002060"/>
            </a:solidFill>
          </a:endParaRPr>
        </a:p>
      </dsp:txBody>
      <dsp:txXfrm rot="5400000">
        <a:off x="3070696" y="-2433499"/>
        <a:ext cx="590103" cy="5460503"/>
      </dsp:txXfrm>
    </dsp:sp>
    <dsp:sp modelId="{E5525C0E-C113-4E84-8746-DC2AEB2C624C}">
      <dsp:nvSpPr>
        <dsp:cNvPr id="0" name=""/>
        <dsp:cNvSpPr/>
      </dsp:nvSpPr>
      <dsp:spPr>
        <a:xfrm rot="5400000">
          <a:off x="-136177" y="953736"/>
          <a:ext cx="907851" cy="635496"/>
        </a:xfrm>
        <a:prstGeom prst="chevron">
          <a:avLst/>
        </a:prstGeom>
        <a:gradFill flip="none" rotWithShape="0">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0800000" scaled="1"/>
          <a:tileRect/>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ru-RU" sz="1600" kern="1200"/>
        </a:p>
      </dsp:txBody>
      <dsp:txXfrm rot="5400000">
        <a:off x="-136177" y="953736"/>
        <a:ext cx="907851" cy="635496"/>
      </dsp:txXfrm>
    </dsp:sp>
    <dsp:sp modelId="{6FA5474A-D612-4CCD-B989-5E5BB77CE57A}">
      <dsp:nvSpPr>
        <dsp:cNvPr id="0" name=""/>
        <dsp:cNvSpPr/>
      </dsp:nvSpPr>
      <dsp:spPr>
        <a:xfrm rot="5400000">
          <a:off x="3070696" y="-1645312"/>
          <a:ext cx="590103" cy="5460503"/>
        </a:xfrm>
        <a:prstGeom prst="round2SameRect">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b="1" kern="1200" dirty="0" smtClean="0">
              <a:solidFill>
                <a:schemeClr val="bg2">
                  <a:lumMod val="50000"/>
                </a:schemeClr>
              </a:solidFill>
            </a:rPr>
            <a:t>Береги платье </a:t>
          </a:r>
          <a:r>
            <a:rPr lang="ru-RU" sz="2100" b="1" kern="1200" dirty="0" err="1" smtClean="0">
              <a:solidFill>
                <a:schemeClr val="bg2">
                  <a:lumMod val="50000"/>
                </a:schemeClr>
              </a:solidFill>
            </a:rPr>
            <a:t>снову</a:t>
          </a:r>
          <a:r>
            <a:rPr lang="ru-RU" sz="2100" b="1" kern="1200" dirty="0" smtClean="0">
              <a:solidFill>
                <a:schemeClr val="bg2">
                  <a:lumMod val="50000"/>
                </a:schemeClr>
              </a:solidFill>
            </a:rPr>
            <a:t>, а здоровье смолоду!</a:t>
          </a:r>
          <a:endParaRPr lang="ru-RU" sz="2100" b="1" kern="1200" dirty="0">
            <a:solidFill>
              <a:schemeClr val="bg2">
                <a:lumMod val="50000"/>
              </a:schemeClr>
            </a:solidFill>
          </a:endParaRPr>
        </a:p>
      </dsp:txBody>
      <dsp:txXfrm rot="5400000">
        <a:off x="3070696" y="-1645312"/>
        <a:ext cx="590103" cy="5460503"/>
      </dsp:txXfrm>
    </dsp:sp>
    <dsp:sp modelId="{563DF5DC-D878-49F3-995A-AC660E952602}">
      <dsp:nvSpPr>
        <dsp:cNvPr id="0" name=""/>
        <dsp:cNvSpPr/>
      </dsp:nvSpPr>
      <dsp:spPr>
        <a:xfrm rot="5400000">
          <a:off x="-136177" y="1714251"/>
          <a:ext cx="907851" cy="635496"/>
        </a:xfrm>
        <a:prstGeom prst="chevron">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13500000" scaled="1"/>
          <a:tileRect/>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ru-RU" sz="1600" kern="1200" dirty="0"/>
        </a:p>
      </dsp:txBody>
      <dsp:txXfrm rot="5400000">
        <a:off x="-136177" y="1714251"/>
        <a:ext cx="907851" cy="635496"/>
      </dsp:txXfrm>
    </dsp:sp>
    <dsp:sp modelId="{BFB926A7-3B7D-417E-83EE-34CE9F1A2521}">
      <dsp:nvSpPr>
        <dsp:cNvPr id="0" name=""/>
        <dsp:cNvSpPr/>
      </dsp:nvSpPr>
      <dsp:spPr>
        <a:xfrm rot="5400000">
          <a:off x="3070696" y="-857125"/>
          <a:ext cx="590103" cy="5460503"/>
        </a:xfrm>
        <a:prstGeom prst="round2SameRect">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b="1" kern="1200" dirty="0" smtClean="0">
              <a:solidFill>
                <a:schemeClr val="bg2">
                  <a:lumMod val="50000"/>
                </a:schemeClr>
              </a:solidFill>
            </a:rPr>
            <a:t>Советы доктора Семейкина</a:t>
          </a:r>
          <a:endParaRPr lang="ru-RU" sz="2100" b="1" kern="1200" dirty="0">
            <a:solidFill>
              <a:schemeClr val="bg2">
                <a:lumMod val="50000"/>
              </a:schemeClr>
            </a:solidFill>
          </a:endParaRPr>
        </a:p>
      </dsp:txBody>
      <dsp:txXfrm rot="5400000">
        <a:off x="3070696" y="-857125"/>
        <a:ext cx="590103" cy="5460503"/>
      </dsp:txXfrm>
    </dsp:sp>
    <dsp:sp modelId="{55B373A4-EA1A-4DFA-B3C2-3C7D3F3C52CB}">
      <dsp:nvSpPr>
        <dsp:cNvPr id="0" name=""/>
        <dsp:cNvSpPr/>
      </dsp:nvSpPr>
      <dsp:spPr>
        <a:xfrm rot="5400000">
          <a:off x="-136177" y="2502438"/>
          <a:ext cx="907851" cy="635496"/>
        </a:xfrm>
        <a:prstGeom prst="chevron">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16200000" scaled="1"/>
          <a:tileRect/>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p>
      </dsp:txBody>
      <dsp:txXfrm rot="5400000">
        <a:off x="-136177" y="2502438"/>
        <a:ext cx="907851" cy="635496"/>
      </dsp:txXfrm>
    </dsp:sp>
    <dsp:sp modelId="{6795D77D-AD0A-4446-BC01-0DD2DF2305EF}">
      <dsp:nvSpPr>
        <dsp:cNvPr id="0" name=""/>
        <dsp:cNvSpPr/>
      </dsp:nvSpPr>
      <dsp:spPr>
        <a:xfrm rot="5400000">
          <a:off x="3070696" y="-77743"/>
          <a:ext cx="590103" cy="5460503"/>
        </a:xfrm>
        <a:prstGeom prst="round2SameRect">
          <a:avLst/>
        </a:prstGeom>
        <a:solidFill>
          <a:schemeClr val="accent2">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b="1" kern="1200" dirty="0" smtClean="0">
              <a:solidFill>
                <a:schemeClr val="bg2">
                  <a:lumMod val="50000"/>
                </a:schemeClr>
              </a:solidFill>
            </a:rPr>
            <a:t>Скажи жизни «Да»!</a:t>
          </a:r>
          <a:endParaRPr lang="ru-RU" sz="2100" b="1" kern="1200" dirty="0">
            <a:solidFill>
              <a:schemeClr val="bg2">
                <a:lumMod val="50000"/>
              </a:schemeClr>
            </a:solidFill>
          </a:endParaRPr>
        </a:p>
      </dsp:txBody>
      <dsp:txXfrm rot="5400000">
        <a:off x="3070696" y="-77743"/>
        <a:ext cx="590103" cy="5460503"/>
      </dsp:txXfrm>
    </dsp:sp>
    <dsp:sp modelId="{1A81884E-580D-4E53-8EEE-A3942524598B}">
      <dsp:nvSpPr>
        <dsp:cNvPr id="0" name=""/>
        <dsp:cNvSpPr/>
      </dsp:nvSpPr>
      <dsp:spPr>
        <a:xfrm rot="5400000">
          <a:off x="-136177" y="3290625"/>
          <a:ext cx="907851" cy="635496"/>
        </a:xfrm>
        <a:prstGeom prst="chevron">
          <a:avLst/>
        </a:prstGeom>
        <a:solidFill>
          <a:schemeClr val="accent2">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ru-RU" sz="1600" kern="1200" dirty="0"/>
        </a:p>
      </dsp:txBody>
      <dsp:txXfrm rot="5400000">
        <a:off x="-136177" y="3290625"/>
        <a:ext cx="907851" cy="635496"/>
      </dsp:txXfrm>
    </dsp:sp>
    <dsp:sp modelId="{A7776D30-7DB9-49E3-9A29-C79D4AE03832}">
      <dsp:nvSpPr>
        <dsp:cNvPr id="0" name=""/>
        <dsp:cNvSpPr/>
      </dsp:nvSpPr>
      <dsp:spPr>
        <a:xfrm rot="5400000">
          <a:off x="3070696" y="719247"/>
          <a:ext cx="590103" cy="5460503"/>
        </a:xfrm>
        <a:prstGeom prst="round2SameRect">
          <a:avLst/>
        </a:prstGeom>
        <a:solidFill>
          <a:schemeClr val="accent3">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b="1" kern="1200" dirty="0" smtClean="0">
              <a:solidFill>
                <a:schemeClr val="bg2">
                  <a:lumMod val="50000"/>
                </a:schemeClr>
              </a:solidFill>
            </a:rPr>
            <a:t>Реши самостоятельно!</a:t>
          </a:r>
          <a:endParaRPr lang="ru-RU" sz="2100" b="1" kern="1200" dirty="0">
            <a:solidFill>
              <a:schemeClr val="bg2">
                <a:lumMod val="50000"/>
              </a:schemeClr>
            </a:solidFill>
          </a:endParaRPr>
        </a:p>
      </dsp:txBody>
      <dsp:txXfrm rot="5400000">
        <a:off x="3070696" y="719247"/>
        <a:ext cx="590103" cy="54605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6921AF-28B5-42AB-9D98-1F974BA67CFF}" type="datetimeFigureOut">
              <a:rPr lang="ru-RU" smtClean="0"/>
              <a:pPr/>
              <a:t>10.01.2017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B9C5AA-629C-47D0-80C5-199F2F3202D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r>
              <a:rPr lang="ru-RU" smtClean="0"/>
              <a:t>2014-15 учебный год</a:t>
            </a:r>
            <a:endParaRPr lang="ru-RU"/>
          </a:p>
        </p:txBody>
      </p:sp>
      <p:sp>
        <p:nvSpPr>
          <p:cNvPr id="17" name="Нижний колонтитул 16"/>
          <p:cNvSpPr>
            <a:spLocks noGrp="1"/>
          </p:cNvSpPr>
          <p:nvPr>
            <p:ph type="ftr" sz="quarter" idx="11"/>
          </p:nvPr>
        </p:nvSpPr>
        <p:spPr/>
        <p:txBody>
          <a:bodyPr/>
          <a:lstStyle/>
          <a:p>
            <a:r>
              <a:rPr lang="ru-RU" smtClean="0"/>
              <a:t>Устный журнал "Юный биолог"</a:t>
            </a:r>
            <a:endParaRPr lang="ru-RU"/>
          </a:p>
        </p:txBody>
      </p:sp>
      <p:sp>
        <p:nvSpPr>
          <p:cNvPr id="29" name="Номер слайда 28"/>
          <p:cNvSpPr>
            <a:spLocks noGrp="1"/>
          </p:cNvSpPr>
          <p:nvPr>
            <p:ph type="sldNum" sz="quarter" idx="12"/>
          </p:nvPr>
        </p:nvSpPr>
        <p:spPr/>
        <p:txBody>
          <a:bodyPr/>
          <a:lstStyle/>
          <a:p>
            <a:fld id="{C5F3EE95-F18B-4175-8CB7-04FF95F5AD27}"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r>
              <a:rPr lang="ru-RU" smtClean="0"/>
              <a:t>2014-15 учебный год</a:t>
            </a:r>
            <a:endParaRPr lang="ru-RU"/>
          </a:p>
        </p:txBody>
      </p:sp>
      <p:sp>
        <p:nvSpPr>
          <p:cNvPr id="5" name="Нижний колонтитул 4"/>
          <p:cNvSpPr>
            <a:spLocks noGrp="1"/>
          </p:cNvSpPr>
          <p:nvPr>
            <p:ph type="ftr" sz="quarter" idx="11"/>
          </p:nvPr>
        </p:nvSpPr>
        <p:spPr/>
        <p:txBody>
          <a:bodyPr/>
          <a:lstStyle/>
          <a:p>
            <a:r>
              <a:rPr lang="ru-RU" smtClean="0"/>
              <a:t>Устный журнал "Юный биолог"</a:t>
            </a:r>
            <a:endParaRPr lang="ru-RU"/>
          </a:p>
        </p:txBody>
      </p:sp>
      <p:sp>
        <p:nvSpPr>
          <p:cNvPr id="6" name="Номер слайда 5"/>
          <p:cNvSpPr>
            <a:spLocks noGrp="1"/>
          </p:cNvSpPr>
          <p:nvPr>
            <p:ph type="sldNum" sz="quarter" idx="12"/>
          </p:nvPr>
        </p:nvSpPr>
        <p:spPr/>
        <p:txBody>
          <a:bodyPr/>
          <a:lstStyle/>
          <a:p>
            <a:fld id="{C5F3EE95-F18B-4175-8CB7-04FF95F5AD2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r>
              <a:rPr lang="ru-RU" smtClean="0"/>
              <a:t>2014-15 учебный год</a:t>
            </a:r>
            <a:endParaRPr lang="ru-RU"/>
          </a:p>
        </p:txBody>
      </p:sp>
      <p:sp>
        <p:nvSpPr>
          <p:cNvPr id="5" name="Нижний колонтитул 4"/>
          <p:cNvSpPr>
            <a:spLocks noGrp="1"/>
          </p:cNvSpPr>
          <p:nvPr>
            <p:ph type="ftr" sz="quarter" idx="11"/>
          </p:nvPr>
        </p:nvSpPr>
        <p:spPr/>
        <p:txBody>
          <a:bodyPr/>
          <a:lstStyle/>
          <a:p>
            <a:r>
              <a:rPr lang="ru-RU" smtClean="0"/>
              <a:t>Устный журнал "Юный биолог"</a:t>
            </a:r>
            <a:endParaRPr lang="ru-RU"/>
          </a:p>
        </p:txBody>
      </p:sp>
      <p:sp>
        <p:nvSpPr>
          <p:cNvPr id="6" name="Номер слайда 5"/>
          <p:cNvSpPr>
            <a:spLocks noGrp="1"/>
          </p:cNvSpPr>
          <p:nvPr>
            <p:ph type="sldNum" sz="quarter" idx="12"/>
          </p:nvPr>
        </p:nvSpPr>
        <p:spPr/>
        <p:txBody>
          <a:bodyPr/>
          <a:lstStyle/>
          <a:p>
            <a:fld id="{C5F3EE95-F18B-4175-8CB7-04FF95F5AD2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r>
              <a:rPr lang="ru-RU" smtClean="0"/>
              <a:t>2014-15 учебный год</a:t>
            </a:r>
            <a:endParaRPr lang="ru-RU"/>
          </a:p>
        </p:txBody>
      </p:sp>
      <p:sp>
        <p:nvSpPr>
          <p:cNvPr id="5" name="Нижний колонтитул 4"/>
          <p:cNvSpPr>
            <a:spLocks noGrp="1"/>
          </p:cNvSpPr>
          <p:nvPr>
            <p:ph type="ftr" sz="quarter" idx="11"/>
          </p:nvPr>
        </p:nvSpPr>
        <p:spPr/>
        <p:txBody>
          <a:bodyPr/>
          <a:lstStyle/>
          <a:p>
            <a:r>
              <a:rPr lang="ru-RU" smtClean="0"/>
              <a:t>Устный журнал "Юный биолог"</a:t>
            </a:r>
            <a:endParaRPr lang="ru-RU"/>
          </a:p>
        </p:txBody>
      </p:sp>
      <p:sp>
        <p:nvSpPr>
          <p:cNvPr id="6" name="Номер слайда 5"/>
          <p:cNvSpPr>
            <a:spLocks noGrp="1"/>
          </p:cNvSpPr>
          <p:nvPr>
            <p:ph type="sldNum" sz="quarter" idx="12"/>
          </p:nvPr>
        </p:nvSpPr>
        <p:spPr/>
        <p:txBody>
          <a:bodyPr/>
          <a:lstStyle/>
          <a:p>
            <a:fld id="{C5F3EE95-F18B-4175-8CB7-04FF95F5AD2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r>
              <a:rPr lang="ru-RU" smtClean="0"/>
              <a:t>2014-15 учебный год</a:t>
            </a:r>
            <a:endParaRPr lang="ru-RU"/>
          </a:p>
        </p:txBody>
      </p:sp>
      <p:sp>
        <p:nvSpPr>
          <p:cNvPr id="5" name="Нижний колонтитул 4"/>
          <p:cNvSpPr>
            <a:spLocks noGrp="1"/>
          </p:cNvSpPr>
          <p:nvPr>
            <p:ph type="ftr" sz="quarter" idx="11"/>
          </p:nvPr>
        </p:nvSpPr>
        <p:spPr/>
        <p:txBody>
          <a:bodyPr/>
          <a:lstStyle/>
          <a:p>
            <a:r>
              <a:rPr lang="ru-RU" smtClean="0"/>
              <a:t>Устный журнал "Юный биолог"</a:t>
            </a:r>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C5F3EE95-F18B-4175-8CB7-04FF95F5AD2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r>
              <a:rPr lang="ru-RU" smtClean="0"/>
              <a:t>2014-15 учебный год</a:t>
            </a:r>
            <a:endParaRPr lang="ru-RU"/>
          </a:p>
        </p:txBody>
      </p:sp>
      <p:sp>
        <p:nvSpPr>
          <p:cNvPr id="6" name="Нижний колонтитул 5"/>
          <p:cNvSpPr>
            <a:spLocks noGrp="1"/>
          </p:cNvSpPr>
          <p:nvPr>
            <p:ph type="ftr" sz="quarter" idx="11"/>
          </p:nvPr>
        </p:nvSpPr>
        <p:spPr/>
        <p:txBody>
          <a:bodyPr/>
          <a:lstStyle/>
          <a:p>
            <a:r>
              <a:rPr lang="ru-RU" smtClean="0"/>
              <a:t>Устный журнал "Юный биолог"</a:t>
            </a:r>
            <a:endParaRPr lang="ru-RU"/>
          </a:p>
        </p:txBody>
      </p:sp>
      <p:sp>
        <p:nvSpPr>
          <p:cNvPr id="7" name="Номер слайда 6"/>
          <p:cNvSpPr>
            <a:spLocks noGrp="1"/>
          </p:cNvSpPr>
          <p:nvPr>
            <p:ph type="sldNum" sz="quarter" idx="12"/>
          </p:nvPr>
        </p:nvSpPr>
        <p:spPr/>
        <p:txBody>
          <a:bodyPr/>
          <a:lstStyle/>
          <a:p>
            <a:fld id="{C5F3EE95-F18B-4175-8CB7-04FF95F5AD2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r>
              <a:rPr lang="ru-RU" smtClean="0"/>
              <a:t>2014-15 учебный год</a:t>
            </a:r>
            <a:endParaRPr lang="ru-RU"/>
          </a:p>
        </p:txBody>
      </p:sp>
      <p:sp>
        <p:nvSpPr>
          <p:cNvPr id="8" name="Нижний колонтитул 7"/>
          <p:cNvSpPr>
            <a:spLocks noGrp="1"/>
          </p:cNvSpPr>
          <p:nvPr>
            <p:ph type="ftr" sz="quarter" idx="11"/>
          </p:nvPr>
        </p:nvSpPr>
        <p:spPr/>
        <p:txBody>
          <a:bodyPr/>
          <a:lstStyle/>
          <a:p>
            <a:r>
              <a:rPr lang="ru-RU" smtClean="0"/>
              <a:t>Устный журнал "Юный биолог"</a:t>
            </a:r>
            <a:endParaRPr lang="ru-RU"/>
          </a:p>
        </p:txBody>
      </p:sp>
      <p:sp>
        <p:nvSpPr>
          <p:cNvPr id="9" name="Номер слайда 8"/>
          <p:cNvSpPr>
            <a:spLocks noGrp="1"/>
          </p:cNvSpPr>
          <p:nvPr>
            <p:ph type="sldNum" sz="quarter" idx="12"/>
          </p:nvPr>
        </p:nvSpPr>
        <p:spPr/>
        <p:txBody>
          <a:bodyPr/>
          <a:lstStyle/>
          <a:p>
            <a:fld id="{C5F3EE95-F18B-4175-8CB7-04FF95F5AD2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r>
              <a:rPr lang="ru-RU" smtClean="0"/>
              <a:t>2014-15 учебный год</a:t>
            </a:r>
            <a:endParaRPr lang="ru-RU"/>
          </a:p>
        </p:txBody>
      </p:sp>
      <p:sp>
        <p:nvSpPr>
          <p:cNvPr id="4" name="Нижний колонтитул 3"/>
          <p:cNvSpPr>
            <a:spLocks noGrp="1"/>
          </p:cNvSpPr>
          <p:nvPr>
            <p:ph type="ftr" sz="quarter" idx="11"/>
          </p:nvPr>
        </p:nvSpPr>
        <p:spPr/>
        <p:txBody>
          <a:bodyPr/>
          <a:lstStyle/>
          <a:p>
            <a:r>
              <a:rPr lang="ru-RU" smtClean="0"/>
              <a:t>Устный журнал "Юный биолог"</a:t>
            </a:r>
            <a:endParaRPr lang="ru-RU"/>
          </a:p>
        </p:txBody>
      </p:sp>
      <p:sp>
        <p:nvSpPr>
          <p:cNvPr id="5" name="Номер слайда 4"/>
          <p:cNvSpPr>
            <a:spLocks noGrp="1"/>
          </p:cNvSpPr>
          <p:nvPr>
            <p:ph type="sldNum" sz="quarter" idx="12"/>
          </p:nvPr>
        </p:nvSpPr>
        <p:spPr/>
        <p:txBody>
          <a:bodyPr/>
          <a:lstStyle/>
          <a:p>
            <a:fld id="{C5F3EE95-F18B-4175-8CB7-04FF95F5AD2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2014-15 учебный год</a:t>
            </a:r>
            <a:endParaRPr lang="ru-RU"/>
          </a:p>
        </p:txBody>
      </p:sp>
      <p:sp>
        <p:nvSpPr>
          <p:cNvPr id="3" name="Нижний колонтитул 2"/>
          <p:cNvSpPr>
            <a:spLocks noGrp="1"/>
          </p:cNvSpPr>
          <p:nvPr>
            <p:ph type="ftr" sz="quarter" idx="11"/>
          </p:nvPr>
        </p:nvSpPr>
        <p:spPr/>
        <p:txBody>
          <a:bodyPr/>
          <a:lstStyle/>
          <a:p>
            <a:r>
              <a:rPr lang="ru-RU" smtClean="0"/>
              <a:t>Устный журнал "Юный биолог"</a:t>
            </a:r>
            <a:endParaRPr lang="ru-RU"/>
          </a:p>
        </p:txBody>
      </p:sp>
      <p:sp>
        <p:nvSpPr>
          <p:cNvPr id="4" name="Номер слайда 3"/>
          <p:cNvSpPr>
            <a:spLocks noGrp="1"/>
          </p:cNvSpPr>
          <p:nvPr>
            <p:ph type="sldNum" sz="quarter" idx="12"/>
          </p:nvPr>
        </p:nvSpPr>
        <p:spPr/>
        <p:txBody>
          <a:bodyPr/>
          <a:lstStyle/>
          <a:p>
            <a:fld id="{C5F3EE95-F18B-4175-8CB7-04FF95F5AD2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r>
              <a:rPr lang="ru-RU" smtClean="0"/>
              <a:t>2014-15 учебный год</a:t>
            </a:r>
            <a:endParaRPr lang="ru-RU"/>
          </a:p>
        </p:txBody>
      </p:sp>
      <p:sp>
        <p:nvSpPr>
          <p:cNvPr id="6" name="Нижний колонтитул 5"/>
          <p:cNvSpPr>
            <a:spLocks noGrp="1"/>
          </p:cNvSpPr>
          <p:nvPr>
            <p:ph type="ftr" sz="quarter" idx="11"/>
          </p:nvPr>
        </p:nvSpPr>
        <p:spPr/>
        <p:txBody>
          <a:bodyPr/>
          <a:lstStyle/>
          <a:p>
            <a:r>
              <a:rPr lang="ru-RU" smtClean="0"/>
              <a:t>Устный журнал "Юный биолог"</a:t>
            </a:r>
            <a:endParaRPr lang="ru-RU"/>
          </a:p>
        </p:txBody>
      </p:sp>
      <p:sp>
        <p:nvSpPr>
          <p:cNvPr id="7" name="Номер слайда 6"/>
          <p:cNvSpPr>
            <a:spLocks noGrp="1"/>
          </p:cNvSpPr>
          <p:nvPr>
            <p:ph type="sldNum" sz="quarter" idx="12"/>
          </p:nvPr>
        </p:nvSpPr>
        <p:spPr/>
        <p:txBody>
          <a:bodyPr/>
          <a:lstStyle/>
          <a:p>
            <a:fld id="{C5F3EE95-F18B-4175-8CB7-04FF95F5AD2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r>
              <a:rPr lang="ru-RU" smtClean="0"/>
              <a:t>2014-15 учебный год</a:t>
            </a:r>
            <a:endParaRPr lang="ru-RU"/>
          </a:p>
        </p:txBody>
      </p:sp>
      <p:sp>
        <p:nvSpPr>
          <p:cNvPr id="6" name="Нижний колонтитул 5"/>
          <p:cNvSpPr>
            <a:spLocks noGrp="1"/>
          </p:cNvSpPr>
          <p:nvPr>
            <p:ph type="ftr" sz="quarter" idx="11"/>
          </p:nvPr>
        </p:nvSpPr>
        <p:spPr/>
        <p:txBody>
          <a:bodyPr/>
          <a:lstStyle/>
          <a:p>
            <a:r>
              <a:rPr lang="ru-RU" smtClean="0"/>
              <a:t>Устный журнал "Юный биолог"</a:t>
            </a:r>
            <a:endParaRPr lang="ru-RU"/>
          </a:p>
        </p:txBody>
      </p:sp>
      <p:sp>
        <p:nvSpPr>
          <p:cNvPr id="7" name="Номер слайда 6"/>
          <p:cNvSpPr>
            <a:spLocks noGrp="1"/>
          </p:cNvSpPr>
          <p:nvPr>
            <p:ph type="sldNum" sz="quarter" idx="12"/>
          </p:nvPr>
        </p:nvSpPr>
        <p:spPr/>
        <p:txBody>
          <a:bodyPr/>
          <a:lstStyle/>
          <a:p>
            <a:fld id="{C5F3EE95-F18B-4175-8CB7-04FF95F5AD2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r>
              <a:rPr lang="ru-RU" smtClean="0"/>
              <a:t>2014-15 учебный год</a:t>
            </a:r>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ru-RU" smtClean="0"/>
              <a:t>Устный журнал "Юный биолог"</a:t>
            </a: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5F3EE95-F18B-4175-8CB7-04FF95F5AD27}"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deti.msk.ru/deti-lechenie4.jpg" TargetMode="Externa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hyperlink" Target="http://dnevnik.dontr.ru/upload/Media/104346.jpg" TargetMode="Externa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lastanza.ru/images/photo/765.src.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img-fotki.yandex.ru/get/2/arival.0/0_16b2_da03e95b_XL" TargetMode="External"/><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hyperlink" Target="http://vrednokurit.r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jpeg"/><Relationship Id="rId7" Type="http://schemas.openxmlformats.org/officeDocument/2006/relationships/hyperlink" Target="http://kirovskoe.at.ua/_ph/1/62144657.jpg" TargetMode="External"/><Relationship Id="rId2" Type="http://schemas.openxmlformats.org/officeDocument/2006/relationships/image" Target="../media/image40.jpeg"/><Relationship Id="rId1" Type="http://schemas.openxmlformats.org/officeDocument/2006/relationships/slideLayout" Target="../slideLayouts/slideLayout6.xml"/><Relationship Id="rId6" Type="http://schemas.openxmlformats.org/officeDocument/2006/relationships/image" Target="../media/image44.jpeg"/><Relationship Id="rId11" Type="http://schemas.openxmlformats.org/officeDocument/2006/relationships/image" Target="../media/image47.jpeg"/><Relationship Id="rId5" Type="http://schemas.openxmlformats.org/officeDocument/2006/relationships/image" Target="../media/image43.jpeg"/><Relationship Id="rId10" Type="http://schemas.openxmlformats.org/officeDocument/2006/relationships/image" Target="../media/image46.jpeg"/><Relationship Id="rId4" Type="http://schemas.openxmlformats.org/officeDocument/2006/relationships/image" Target="../media/image42.jpeg"/><Relationship Id="rId9" Type="http://schemas.openxmlformats.org/officeDocument/2006/relationships/hyperlink" Target="http://www.sport-clubs.ru/art/3/0/313/4.jp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photogorky.ru/photos/b210bfd7d4090939d677e39235cda3ea.jpg" TargetMode="External"/><Relationship Id="rId3" Type="http://schemas.openxmlformats.org/officeDocument/2006/relationships/hyperlink" Target="http://kp.by/upimg/5a3e8f353c90697f8fa8aa939d18ebfb3dd46ab0/949987.jpg" TargetMode="External"/><Relationship Id="rId7" Type="http://schemas.openxmlformats.org/officeDocument/2006/relationships/image" Target="../media/image51.jpeg"/><Relationship Id="rId12" Type="http://schemas.openxmlformats.org/officeDocument/2006/relationships/image" Target="../media/image54.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hyperlink" Target="http://img-fotki.yandex.ru/get/2/nickless.10/0_181d_6bce3d61_XL" TargetMode="External"/><Relationship Id="rId11" Type="http://schemas.openxmlformats.org/officeDocument/2006/relationships/image" Target="../media/image53.jpeg"/><Relationship Id="rId5" Type="http://schemas.openxmlformats.org/officeDocument/2006/relationships/image" Target="../media/image50.gif"/><Relationship Id="rId10" Type="http://schemas.openxmlformats.org/officeDocument/2006/relationships/hyperlink" Target="http://www.78.com.ua/iphoto/000174/big/06_5011.jpg" TargetMode="External"/><Relationship Id="rId4" Type="http://schemas.openxmlformats.org/officeDocument/2006/relationships/image" Target="../media/image49.jpeg"/><Relationship Id="rId9" Type="http://schemas.openxmlformats.org/officeDocument/2006/relationships/image" Target="../media/image52.jpeg"/></Relationships>
</file>

<file path=ppt/slides/_rels/slide2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58.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medicalbooks.ru/img_cat/460131.jpg"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www.probuem.ru/i/uploads2/rvvo_01.jpg" TargetMode="External"/><Relationship Id="rId5" Type="http://schemas.openxmlformats.org/officeDocument/2006/relationships/image" Target="../media/image10.jpe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yaroslavl.rfn.ru/p/m_6389.jpg" TargetMode="Externa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freemarket.kiev.ua/images_message/8/183864.jpg"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282" y="1071546"/>
            <a:ext cx="8715436" cy="1200329"/>
          </a:xfrm>
          <a:prstGeom prst="rect">
            <a:avLst/>
          </a:prstGeom>
          <a:noFill/>
        </p:spPr>
        <p:txBody>
          <a:bodyPr wrap="square" lIns="91440" tIns="45720" rIns="91440" bIns="45720">
            <a:spAutoFit/>
          </a:bodyPr>
          <a:lstStyle/>
          <a:p>
            <a:pPr algn="ctr"/>
            <a:r>
              <a:rPr lang="ru-RU" sz="72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Классный час</a:t>
            </a:r>
            <a:endParaRPr lang="ru-RU" sz="72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pic>
        <p:nvPicPr>
          <p:cNvPr id="23554" name="Picture 2" descr="http://www.livegif.ru/Gallery/CHELOVEK/DETI/21M2.GIF"/>
          <p:cNvPicPr>
            <a:picLocks noChangeAspect="1" noChangeArrowheads="1" noCrop="1"/>
          </p:cNvPicPr>
          <p:nvPr/>
        </p:nvPicPr>
        <p:blipFill>
          <a:blip r:embed="rId2" cstate="print"/>
          <a:srcRect/>
          <a:stretch>
            <a:fillRect/>
          </a:stretch>
        </p:blipFill>
        <p:spPr bwMode="auto">
          <a:xfrm>
            <a:off x="7143768" y="4500570"/>
            <a:ext cx="1543057" cy="1673151"/>
          </a:xfrm>
          <a:prstGeom prst="rect">
            <a:avLst/>
          </a:prstGeom>
          <a:noFill/>
        </p:spPr>
      </p:pic>
      <p:sp>
        <p:nvSpPr>
          <p:cNvPr id="6" name="TextBox 5"/>
          <p:cNvSpPr txBox="1"/>
          <p:nvPr/>
        </p:nvSpPr>
        <p:spPr>
          <a:xfrm>
            <a:off x="3357554" y="5857892"/>
            <a:ext cx="3214710" cy="646331"/>
          </a:xfrm>
          <a:prstGeom prst="rect">
            <a:avLst/>
          </a:prstGeom>
          <a:noFill/>
        </p:spPr>
        <p:txBody>
          <a:bodyPr wrap="square" rtlCol="0">
            <a:spAutoFit/>
          </a:bodyPr>
          <a:lstStyle/>
          <a:p>
            <a:pPr algn="ctr"/>
            <a:r>
              <a:rPr lang="ru-RU" dirty="0" smtClean="0">
                <a:solidFill>
                  <a:srgbClr val="FFC000"/>
                </a:solidFill>
              </a:rPr>
              <a:t>МБОУ СО Ш №14</a:t>
            </a:r>
          </a:p>
          <a:p>
            <a:pPr algn="ctr"/>
            <a:r>
              <a:rPr lang="ru-RU" dirty="0" smtClean="0">
                <a:solidFill>
                  <a:srgbClr val="FFC000"/>
                </a:solidFill>
              </a:rPr>
              <a:t>г</a:t>
            </a:r>
            <a:r>
              <a:rPr lang="ru-RU" dirty="0" smtClean="0">
                <a:solidFill>
                  <a:srgbClr val="FFC000"/>
                </a:solidFill>
              </a:rPr>
              <a:t>.Ногинск</a:t>
            </a:r>
            <a:endParaRPr lang="ru-RU" dirty="0">
              <a:solidFill>
                <a:srgbClr val="FFC000"/>
              </a:solidFill>
            </a:endParaRPr>
          </a:p>
        </p:txBody>
      </p:sp>
      <p:sp>
        <p:nvSpPr>
          <p:cNvPr id="7" name="Прямоугольник 6"/>
          <p:cNvSpPr/>
          <p:nvPr/>
        </p:nvSpPr>
        <p:spPr>
          <a:xfrm>
            <a:off x="611560" y="2636912"/>
            <a:ext cx="800105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solidFill>
                  <a:srgbClr val="00B0F0"/>
                </a:solidFill>
                <a:effectLst>
                  <a:outerShdw blurRad="50800" dist="39000" dir="5460000" algn="tl">
                    <a:srgbClr val="000000">
                      <a:alpha val="38000"/>
                    </a:srgbClr>
                  </a:outerShdw>
                </a:effectLst>
              </a:rPr>
              <a:t>«Здоровый образ жизни»</a:t>
            </a:r>
            <a:endParaRPr lang="ru-RU" sz="5400" b="1" cap="none" spc="0" dirty="0">
              <a:ln w="11430"/>
              <a:solidFill>
                <a:srgbClr val="00B0F0"/>
              </a:solidFill>
              <a:effectLst>
                <a:outerShdw blurRad="50800" dist="39000" dir="5460000" algn="tl">
                  <a:srgbClr val="000000">
                    <a:alpha val="38000"/>
                  </a:srgbClr>
                </a:outerShdw>
              </a:effectLst>
            </a:endParaRPr>
          </a:p>
        </p:txBody>
      </p:sp>
      <p:sp>
        <p:nvSpPr>
          <p:cNvPr id="10" name="Дата 9"/>
          <p:cNvSpPr>
            <a:spLocks noGrp="1"/>
          </p:cNvSpPr>
          <p:nvPr>
            <p:ph type="dt" sz="half" idx="10"/>
          </p:nvPr>
        </p:nvSpPr>
        <p:spPr/>
        <p:txBody>
          <a:bodyPr/>
          <a:lstStyle/>
          <a:p>
            <a:r>
              <a:rPr lang="ru-RU" smtClean="0"/>
              <a:t>2014-15 учебный год</a:t>
            </a:r>
            <a:endParaRPr lang="ru-RU" dirty="0"/>
          </a:p>
        </p:txBody>
      </p:sp>
      <p:sp>
        <p:nvSpPr>
          <p:cNvPr id="8" name="Прямоугольник 7"/>
          <p:cNvSpPr/>
          <p:nvPr/>
        </p:nvSpPr>
        <p:spPr>
          <a:xfrm>
            <a:off x="2740248" y="5229200"/>
            <a:ext cx="4236674"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400" b="1" cap="all" spc="0" dirty="0" smtClean="0">
                <a:ln w="0"/>
                <a:solidFill>
                  <a:srgbClr val="FFFF00"/>
                </a:solidFill>
                <a:effectLst>
                  <a:reflection blurRad="12700" stA="50000" endPos="50000" dist="5000" dir="5400000" sy="-100000" rotWithShape="0"/>
                </a:effectLst>
              </a:rPr>
              <a:t>Автор: </a:t>
            </a:r>
            <a:r>
              <a:rPr lang="ru-RU" sz="2400" b="1" cap="all" spc="0" dirty="0" err="1" smtClean="0">
                <a:ln w="0"/>
                <a:solidFill>
                  <a:srgbClr val="FFFF00"/>
                </a:solidFill>
                <a:effectLst>
                  <a:reflection blurRad="12700" stA="50000" endPos="50000" dist="5000" dir="5400000" sy="-100000" rotWithShape="0"/>
                </a:effectLst>
              </a:rPr>
              <a:t>Рябченкова</a:t>
            </a:r>
            <a:r>
              <a:rPr lang="ru-RU" sz="2400" b="1" cap="all" spc="0" dirty="0" smtClean="0">
                <a:ln w="0"/>
                <a:solidFill>
                  <a:srgbClr val="FFFF00"/>
                </a:solidFill>
                <a:effectLst>
                  <a:reflection blurRad="12700" stA="50000" endPos="50000" dist="5000" dir="5400000" sy="-100000" rotWithShape="0"/>
                </a:effectLst>
              </a:rPr>
              <a:t> Т.А.</a:t>
            </a:r>
            <a:endParaRPr lang="ru-RU" sz="2400" b="1" cap="all" spc="0" dirty="0">
              <a:ln w="0"/>
              <a:solidFill>
                <a:srgbClr val="FFFF00"/>
              </a:soli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1\Pictures\урок 6.jpg"/>
          <p:cNvPicPr>
            <a:picLocks noChangeAspect="1" noChangeArrowheads="1"/>
          </p:cNvPicPr>
          <p:nvPr/>
        </p:nvPicPr>
        <p:blipFill>
          <a:blip r:embed="rId2" cstate="print"/>
          <a:srcRect/>
          <a:stretch>
            <a:fillRect/>
          </a:stretch>
        </p:blipFill>
        <p:spPr bwMode="auto">
          <a:xfrm>
            <a:off x="214282" y="500042"/>
            <a:ext cx="4533900" cy="4521200"/>
          </a:xfrm>
          <a:prstGeom prst="rect">
            <a:avLst/>
          </a:prstGeom>
          <a:noFill/>
        </p:spPr>
      </p:pic>
      <p:sp>
        <p:nvSpPr>
          <p:cNvPr id="5" name="Дата 4"/>
          <p:cNvSpPr>
            <a:spLocks noGrp="1"/>
          </p:cNvSpPr>
          <p:nvPr>
            <p:ph type="dt" sz="half" idx="10"/>
          </p:nvPr>
        </p:nvSpPr>
        <p:spPr/>
        <p:txBody>
          <a:bodyPr/>
          <a:lstStyle/>
          <a:p>
            <a:r>
              <a:rPr lang="ru-RU" smtClean="0"/>
              <a:t>2014-15 учебный год</a:t>
            </a:r>
            <a:endParaRPr lang="ru-RU"/>
          </a:p>
        </p:txBody>
      </p:sp>
      <p:pic>
        <p:nvPicPr>
          <p:cNvPr id="40962" name="Picture 2" descr="Картинка 10 из 1900">
            <a:hlinkClick r:id="rId3"/>
          </p:cNvPr>
          <p:cNvPicPr>
            <a:picLocks noChangeAspect="1" noChangeArrowheads="1"/>
          </p:cNvPicPr>
          <p:nvPr/>
        </p:nvPicPr>
        <p:blipFill>
          <a:blip r:embed="rId4" cstate="print"/>
          <a:srcRect/>
          <a:stretch>
            <a:fillRect/>
          </a:stretch>
        </p:blipFill>
        <p:spPr bwMode="auto">
          <a:xfrm>
            <a:off x="3929058" y="4286256"/>
            <a:ext cx="3604255" cy="2447918"/>
          </a:xfrm>
          <a:prstGeom prst="rect">
            <a:avLst/>
          </a:prstGeom>
          <a:noFill/>
        </p:spPr>
      </p:pic>
      <p:pic>
        <p:nvPicPr>
          <p:cNvPr id="40964" name="Picture 4" descr="Картинка 46 из 1900">
            <a:hlinkClick r:id="rId5"/>
          </p:cNvPr>
          <p:cNvPicPr>
            <a:picLocks noChangeAspect="1" noChangeArrowheads="1"/>
          </p:cNvPicPr>
          <p:nvPr/>
        </p:nvPicPr>
        <p:blipFill>
          <a:blip r:embed="rId6" cstate="print"/>
          <a:srcRect/>
          <a:stretch>
            <a:fillRect/>
          </a:stretch>
        </p:blipFill>
        <p:spPr bwMode="auto">
          <a:xfrm>
            <a:off x="5929322" y="2214554"/>
            <a:ext cx="3048000" cy="2286001"/>
          </a:xfrm>
          <a:prstGeom prst="rect">
            <a:avLst/>
          </a:prstGeom>
          <a:noFill/>
        </p:spPr>
      </p:pic>
      <p:sp>
        <p:nvSpPr>
          <p:cNvPr id="9" name="Прямоугольник 8"/>
          <p:cNvSpPr/>
          <p:nvPr/>
        </p:nvSpPr>
        <p:spPr>
          <a:xfrm>
            <a:off x="4929190" y="642918"/>
            <a:ext cx="4214810" cy="1200329"/>
          </a:xfrm>
          <a:prstGeom prst="rect">
            <a:avLst/>
          </a:prstGeom>
        </p:spPr>
        <p:txBody>
          <a:bodyPr wrap="square">
            <a:spAutoFit/>
          </a:bodyPr>
          <a:lstStyle/>
          <a:p>
            <a:r>
              <a:rPr lang="ru-RU" sz="2400" b="1" dirty="0" smtClean="0"/>
              <a:t>Специалисты  отмечают рост  числа  онкологических заболеваний .</a:t>
            </a:r>
            <a:endParaRPr lang="ru-RU" sz="2400" b="1" dirty="0"/>
          </a:p>
        </p:txBody>
      </p:sp>
      <p:sp>
        <p:nvSpPr>
          <p:cNvPr id="10" name="TextBox 9"/>
          <p:cNvSpPr txBox="1"/>
          <p:nvPr/>
        </p:nvSpPr>
        <p:spPr>
          <a:xfrm>
            <a:off x="0" y="0"/>
            <a:ext cx="9144000" cy="369332"/>
          </a:xfrm>
          <a:prstGeom prst="rect">
            <a:avLst/>
          </a:prstGeom>
          <a:noFill/>
        </p:spPr>
        <p:txBody>
          <a:bodyPr wrap="square" rtlCol="0">
            <a:spAutoFit/>
          </a:bodyPr>
          <a:lstStyle/>
          <a:p>
            <a:r>
              <a:rPr lang="ru-RU" dirty="0" smtClean="0">
                <a:solidFill>
                  <a:srgbClr val="FFFF00"/>
                </a:solidFill>
              </a:rPr>
              <a:t>1страница                                                                                                                 Зри в корень!       </a:t>
            </a:r>
            <a:endParaRPr lang="ru-RU"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40962"/>
                                        </p:tgtEl>
                                        <p:attrNameLst>
                                          <p:attrName>style.visibility</p:attrName>
                                        </p:attrNameLst>
                                      </p:cBhvr>
                                      <p:to>
                                        <p:strVal val="visible"/>
                                      </p:to>
                                    </p:set>
                                    <p:anim calcmode="lin" valueType="num">
                                      <p:cBhvr>
                                        <p:cTn id="11" dur="1000" fill="hold"/>
                                        <p:tgtEl>
                                          <p:spTgt spid="40962"/>
                                        </p:tgtEl>
                                        <p:attrNameLst>
                                          <p:attrName>ppt_w</p:attrName>
                                        </p:attrNameLst>
                                      </p:cBhvr>
                                      <p:tavLst>
                                        <p:tav tm="0">
                                          <p:val>
                                            <p:strVal val="#ppt_w*0.70"/>
                                          </p:val>
                                        </p:tav>
                                        <p:tav tm="100000">
                                          <p:val>
                                            <p:strVal val="#ppt_w"/>
                                          </p:val>
                                        </p:tav>
                                      </p:tavLst>
                                    </p:anim>
                                    <p:anim calcmode="lin" valueType="num">
                                      <p:cBhvr>
                                        <p:cTn id="12" dur="1000" fill="hold"/>
                                        <p:tgtEl>
                                          <p:spTgt spid="40962"/>
                                        </p:tgtEl>
                                        <p:attrNameLst>
                                          <p:attrName>ppt_h</p:attrName>
                                        </p:attrNameLst>
                                      </p:cBhvr>
                                      <p:tavLst>
                                        <p:tav tm="0">
                                          <p:val>
                                            <p:strVal val="#ppt_h"/>
                                          </p:val>
                                        </p:tav>
                                        <p:tav tm="100000">
                                          <p:val>
                                            <p:strVal val="#ppt_h"/>
                                          </p:val>
                                        </p:tav>
                                      </p:tavLst>
                                    </p:anim>
                                    <p:animEffect transition="in" filter="fade">
                                      <p:cBhvr>
                                        <p:cTn id="13" dur="1000"/>
                                        <p:tgtEl>
                                          <p:spTgt spid="40962"/>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40964"/>
                                        </p:tgtEl>
                                        <p:attrNameLst>
                                          <p:attrName>style.visibility</p:attrName>
                                        </p:attrNameLst>
                                      </p:cBhvr>
                                      <p:to>
                                        <p:strVal val="visible"/>
                                      </p:to>
                                    </p:set>
                                    <p:anim calcmode="lin" valueType="num">
                                      <p:cBhvr>
                                        <p:cTn id="18" dur="1000" fill="hold"/>
                                        <p:tgtEl>
                                          <p:spTgt spid="40964"/>
                                        </p:tgtEl>
                                        <p:attrNameLst>
                                          <p:attrName>ppt_w</p:attrName>
                                        </p:attrNameLst>
                                      </p:cBhvr>
                                      <p:tavLst>
                                        <p:tav tm="0">
                                          <p:val>
                                            <p:strVal val="#ppt_w*0.70"/>
                                          </p:val>
                                        </p:tav>
                                        <p:tav tm="100000">
                                          <p:val>
                                            <p:strVal val="#ppt_w"/>
                                          </p:val>
                                        </p:tav>
                                      </p:tavLst>
                                    </p:anim>
                                    <p:anim calcmode="lin" valueType="num">
                                      <p:cBhvr>
                                        <p:cTn id="19" dur="1000" fill="hold"/>
                                        <p:tgtEl>
                                          <p:spTgt spid="40964"/>
                                        </p:tgtEl>
                                        <p:attrNameLst>
                                          <p:attrName>ppt_h</p:attrName>
                                        </p:attrNameLst>
                                      </p:cBhvr>
                                      <p:tavLst>
                                        <p:tav tm="0">
                                          <p:val>
                                            <p:strVal val="#ppt_h"/>
                                          </p:val>
                                        </p:tav>
                                        <p:tav tm="100000">
                                          <p:val>
                                            <p:strVal val="#ppt_h"/>
                                          </p:val>
                                        </p:tav>
                                      </p:tavLst>
                                    </p:anim>
                                    <p:animEffect transition="in" filter="fade">
                                      <p:cBhvr>
                                        <p:cTn id="20" dur="1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9939" name="Rectangle 3"/>
          <p:cNvSpPr>
            <a:spLocks noChangeArrowheads="1"/>
          </p:cNvSpPr>
          <p:nvPr/>
        </p:nvSpPr>
        <p:spPr bwMode="auto">
          <a:xfrm>
            <a:off x="0" y="469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99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9943" name="Rectangle 7"/>
          <p:cNvSpPr>
            <a:spLocks noChangeArrowheads="1"/>
          </p:cNvSpPr>
          <p:nvPr/>
        </p:nvSpPr>
        <p:spPr bwMode="auto">
          <a:xfrm>
            <a:off x="0" y="320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 name="Дата 8"/>
          <p:cNvSpPr>
            <a:spLocks noGrp="1"/>
          </p:cNvSpPr>
          <p:nvPr>
            <p:ph type="dt" sz="half" idx="10"/>
          </p:nvPr>
        </p:nvSpPr>
        <p:spPr/>
        <p:txBody>
          <a:bodyPr/>
          <a:lstStyle/>
          <a:p>
            <a:r>
              <a:rPr lang="ru-RU" smtClean="0"/>
              <a:t>2014-15 учебный год</a:t>
            </a:r>
            <a:endParaRPr lang="ru-RU"/>
          </a:p>
        </p:txBody>
      </p:sp>
      <p:sp>
        <p:nvSpPr>
          <p:cNvPr id="8" name="TextBox 7"/>
          <p:cNvSpPr txBox="1"/>
          <p:nvPr/>
        </p:nvSpPr>
        <p:spPr>
          <a:xfrm>
            <a:off x="0" y="0"/>
            <a:ext cx="9144000" cy="369332"/>
          </a:xfrm>
          <a:prstGeom prst="rect">
            <a:avLst/>
          </a:prstGeom>
          <a:noFill/>
        </p:spPr>
        <p:txBody>
          <a:bodyPr wrap="square" rtlCol="0">
            <a:spAutoFit/>
          </a:bodyPr>
          <a:lstStyle/>
          <a:p>
            <a:r>
              <a:rPr lang="ru-RU" dirty="0" smtClean="0"/>
              <a:t> </a:t>
            </a:r>
            <a:r>
              <a:rPr lang="ru-RU" dirty="0" smtClean="0">
                <a:solidFill>
                  <a:srgbClr val="FFFF00"/>
                </a:solidFill>
              </a:rPr>
              <a:t>1страница                                                                                                                Зри в корень</a:t>
            </a:r>
            <a:endParaRPr lang="ru-RU" dirty="0">
              <a:solidFill>
                <a:srgbClr val="FFFF00"/>
              </a:solidFill>
            </a:endParaRPr>
          </a:p>
        </p:txBody>
      </p:sp>
      <p:sp>
        <p:nvSpPr>
          <p:cNvPr id="10" name="TextBox 9"/>
          <p:cNvSpPr txBox="1"/>
          <p:nvPr/>
        </p:nvSpPr>
        <p:spPr>
          <a:xfrm>
            <a:off x="2786050" y="3286124"/>
            <a:ext cx="1214446" cy="369332"/>
          </a:xfrm>
          <a:prstGeom prst="rect">
            <a:avLst/>
          </a:prstGeom>
          <a:noFill/>
        </p:spPr>
        <p:txBody>
          <a:bodyPr wrap="square" rtlCol="0">
            <a:spAutoFit/>
          </a:bodyPr>
          <a:lstStyle/>
          <a:p>
            <a:endParaRPr lang="ru-RU" dirty="0"/>
          </a:p>
        </p:txBody>
      </p:sp>
      <p:sp>
        <p:nvSpPr>
          <p:cNvPr id="2"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Диаграмма 1"/>
          <p:cNvGraphicFramePr>
            <a:graphicFrameLocks/>
          </p:cNvGraphicFramePr>
          <p:nvPr/>
        </p:nvGraphicFramePr>
        <p:xfrm>
          <a:off x="1214414" y="1071546"/>
          <a:ext cx="6643734" cy="4572032"/>
        </p:xfrm>
        <a:graphic>
          <a:graphicData uri="http://schemas.openxmlformats.org/presentationml/2006/ole">
            <p:oleObj spid="_x0000_s39942" name="Диаграмма" r:id="rId3" imgW="5505165" imgH="3206774" progId="Excel.Sheet.8">
              <p:embed/>
            </p:oleObj>
          </a:graphicData>
        </a:graphic>
      </p:graphicFrame>
      <p:sp>
        <p:nvSpPr>
          <p:cNvPr id="14" name="TextBox 13"/>
          <p:cNvSpPr txBox="1"/>
          <p:nvPr/>
        </p:nvSpPr>
        <p:spPr>
          <a:xfrm>
            <a:off x="4143372" y="4071942"/>
            <a:ext cx="1143008" cy="369332"/>
          </a:xfrm>
          <a:prstGeom prst="rect">
            <a:avLst/>
          </a:prstGeom>
          <a:noFill/>
        </p:spPr>
        <p:txBody>
          <a:bodyPr wrap="square" rtlCol="0">
            <a:spAutoFit/>
          </a:bodyPr>
          <a:lstStyle/>
          <a:p>
            <a:r>
              <a:rPr lang="ru-RU" b="1" dirty="0" smtClean="0">
                <a:solidFill>
                  <a:schemeClr val="bg2">
                    <a:lumMod val="50000"/>
                  </a:schemeClr>
                </a:solidFill>
              </a:rPr>
              <a:t>20%</a:t>
            </a:r>
            <a:endParaRPr lang="ru-RU" b="1" dirty="0">
              <a:solidFill>
                <a:schemeClr val="bg2">
                  <a:lumMod val="50000"/>
                </a:schemeClr>
              </a:solidFill>
            </a:endParaRPr>
          </a:p>
        </p:txBody>
      </p:sp>
      <p:sp>
        <p:nvSpPr>
          <p:cNvPr id="15" name="TextBox 14"/>
          <p:cNvSpPr txBox="1"/>
          <p:nvPr/>
        </p:nvSpPr>
        <p:spPr>
          <a:xfrm>
            <a:off x="2857488" y="3071810"/>
            <a:ext cx="928694" cy="369332"/>
          </a:xfrm>
          <a:prstGeom prst="rect">
            <a:avLst/>
          </a:prstGeom>
          <a:noFill/>
        </p:spPr>
        <p:txBody>
          <a:bodyPr wrap="square" rtlCol="0">
            <a:spAutoFit/>
          </a:bodyPr>
          <a:lstStyle/>
          <a:p>
            <a:r>
              <a:rPr lang="ru-RU" b="1" dirty="0" smtClean="0">
                <a:solidFill>
                  <a:schemeClr val="bg2">
                    <a:lumMod val="50000"/>
                  </a:schemeClr>
                </a:solidFill>
              </a:rPr>
              <a:t>17%</a:t>
            </a:r>
            <a:endParaRPr lang="ru-RU" b="1" dirty="0">
              <a:solidFill>
                <a:schemeClr val="bg2">
                  <a:lumMod val="50000"/>
                </a:schemeClr>
              </a:solidFill>
            </a:endParaRPr>
          </a:p>
        </p:txBody>
      </p:sp>
      <p:sp>
        <p:nvSpPr>
          <p:cNvPr id="16" name="TextBox 15"/>
          <p:cNvSpPr txBox="1"/>
          <p:nvPr/>
        </p:nvSpPr>
        <p:spPr>
          <a:xfrm>
            <a:off x="4643438" y="3000372"/>
            <a:ext cx="857256" cy="369332"/>
          </a:xfrm>
          <a:prstGeom prst="rect">
            <a:avLst/>
          </a:prstGeom>
          <a:noFill/>
        </p:spPr>
        <p:txBody>
          <a:bodyPr wrap="square" rtlCol="0">
            <a:spAutoFit/>
          </a:bodyPr>
          <a:lstStyle/>
          <a:p>
            <a:r>
              <a:rPr lang="ru-RU" b="1" dirty="0" smtClean="0">
                <a:solidFill>
                  <a:schemeClr val="bg2">
                    <a:lumMod val="50000"/>
                  </a:schemeClr>
                </a:solidFill>
              </a:rPr>
              <a:t>14%</a:t>
            </a:r>
            <a:endParaRPr lang="ru-RU" b="1"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r>
              <a:rPr lang="ru-RU" smtClean="0"/>
              <a:t>2014-15 учебный год</a:t>
            </a:r>
            <a:endParaRPr lang="ru-RU"/>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Диаграмма 1"/>
          <p:cNvGraphicFramePr>
            <a:graphicFrameLocks/>
          </p:cNvGraphicFramePr>
          <p:nvPr/>
        </p:nvGraphicFramePr>
        <p:xfrm>
          <a:off x="1500166" y="1500174"/>
          <a:ext cx="6500858" cy="4572032"/>
        </p:xfrm>
        <a:graphic>
          <a:graphicData uri="http://schemas.openxmlformats.org/drawingml/2006/chart">
            <c:chart xmlns:c="http://schemas.openxmlformats.org/drawingml/2006/chart" xmlns:r="http://schemas.openxmlformats.org/officeDocument/2006/relationships" r:id="rId2"/>
          </a:graphicData>
        </a:graphic>
      </p:graphicFrame>
      <p:sp>
        <p:nvSpPr>
          <p:cNvPr id="62467" name="Rectangle 3"/>
          <p:cNvSpPr>
            <a:spLocks noChangeArrowheads="1"/>
          </p:cNvSpPr>
          <p:nvPr/>
        </p:nvSpPr>
        <p:spPr bwMode="auto">
          <a:xfrm>
            <a:off x="0" y="320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 name="TextBox 6"/>
          <p:cNvSpPr txBox="1"/>
          <p:nvPr/>
        </p:nvSpPr>
        <p:spPr>
          <a:xfrm>
            <a:off x="642910" y="357166"/>
            <a:ext cx="7786742" cy="830997"/>
          </a:xfrm>
          <a:prstGeom prst="rect">
            <a:avLst/>
          </a:prstGeom>
          <a:noFill/>
        </p:spPr>
        <p:txBody>
          <a:bodyPr wrap="square" rtlCol="0">
            <a:spAutoFit/>
          </a:bodyPr>
          <a:lstStyle/>
          <a:p>
            <a:pPr algn="ctr"/>
            <a:r>
              <a:rPr lang="ru-RU" sz="2400" b="1" dirty="0" smtClean="0"/>
              <a:t>График  заболеваемости  органов  пищеварения</a:t>
            </a:r>
          </a:p>
          <a:p>
            <a:pPr algn="ctr"/>
            <a:r>
              <a:rPr lang="ru-RU" sz="2400" b="1" dirty="0" smtClean="0"/>
              <a:t> учеников 8 классов МОУ </a:t>
            </a:r>
            <a:r>
              <a:rPr lang="ru-RU" sz="2400" b="1" dirty="0" err="1" smtClean="0"/>
              <a:t>сош</a:t>
            </a:r>
            <a:r>
              <a:rPr lang="ru-RU" sz="2400" b="1" dirty="0" smtClean="0"/>
              <a:t> №14 </a:t>
            </a:r>
            <a:endParaRPr lang="ru-RU" sz="2400" b="1" dirty="0"/>
          </a:p>
        </p:txBody>
      </p:sp>
      <p:sp>
        <p:nvSpPr>
          <p:cNvPr id="8" name="TextBox 7"/>
          <p:cNvSpPr txBox="1"/>
          <p:nvPr/>
        </p:nvSpPr>
        <p:spPr>
          <a:xfrm>
            <a:off x="0" y="0"/>
            <a:ext cx="9144000" cy="369332"/>
          </a:xfrm>
          <a:prstGeom prst="rect">
            <a:avLst/>
          </a:prstGeom>
          <a:noFill/>
        </p:spPr>
        <p:txBody>
          <a:bodyPr wrap="square" rtlCol="0">
            <a:spAutoFit/>
          </a:bodyPr>
          <a:lstStyle/>
          <a:p>
            <a:r>
              <a:rPr lang="ru-RU" dirty="0" smtClean="0">
                <a:solidFill>
                  <a:srgbClr val="FFFF00"/>
                </a:solidFill>
              </a:rPr>
              <a:t>1страница                                                                                                            Зри в корень!</a:t>
            </a:r>
            <a:endParaRPr lang="ru-RU"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369332"/>
          </a:xfrm>
          <a:prstGeom prst="rect">
            <a:avLst/>
          </a:prstGeom>
          <a:noFill/>
        </p:spPr>
        <p:txBody>
          <a:bodyPr wrap="square" rtlCol="0">
            <a:spAutoFit/>
          </a:bodyPr>
          <a:lstStyle/>
          <a:p>
            <a:r>
              <a:rPr lang="ru-RU" dirty="0" smtClean="0"/>
              <a:t>2</a:t>
            </a:r>
            <a:r>
              <a:rPr lang="ru-RU" dirty="0" smtClean="0">
                <a:solidFill>
                  <a:srgbClr val="FFFF00"/>
                </a:solidFill>
              </a:rPr>
              <a:t> </a:t>
            </a:r>
            <a:r>
              <a:rPr lang="ru-RU" dirty="0" smtClean="0"/>
              <a:t>страница                                                                  Береги платье </a:t>
            </a:r>
            <a:r>
              <a:rPr lang="ru-RU" dirty="0" err="1" smtClean="0"/>
              <a:t>снову</a:t>
            </a:r>
            <a:r>
              <a:rPr lang="ru-RU" dirty="0" smtClean="0"/>
              <a:t>, а здоровье смолоду!</a:t>
            </a:r>
            <a:endParaRPr lang="ru-RU" dirty="0"/>
          </a:p>
        </p:txBody>
      </p:sp>
      <p:pic>
        <p:nvPicPr>
          <p:cNvPr id="60417" name="Picture 1" descr="C:\Users\1\Desktop\анимация\DOCTOR1[1].gif"/>
          <p:cNvPicPr>
            <a:picLocks noChangeAspect="1" noChangeArrowheads="1" noCrop="1"/>
          </p:cNvPicPr>
          <p:nvPr/>
        </p:nvPicPr>
        <p:blipFill>
          <a:blip r:embed="rId2" cstate="print"/>
          <a:srcRect/>
          <a:stretch>
            <a:fillRect/>
          </a:stretch>
        </p:blipFill>
        <p:spPr bwMode="auto">
          <a:xfrm>
            <a:off x="6357950" y="4357694"/>
            <a:ext cx="2000264" cy="2000264"/>
          </a:xfrm>
          <a:prstGeom prst="rect">
            <a:avLst/>
          </a:prstGeom>
          <a:noFill/>
        </p:spPr>
      </p:pic>
      <p:sp>
        <p:nvSpPr>
          <p:cNvPr id="9" name="Дата 8"/>
          <p:cNvSpPr>
            <a:spLocks noGrp="1"/>
          </p:cNvSpPr>
          <p:nvPr>
            <p:ph type="dt" sz="half" idx="10"/>
          </p:nvPr>
        </p:nvSpPr>
        <p:spPr/>
        <p:txBody>
          <a:bodyPr/>
          <a:lstStyle/>
          <a:p>
            <a:r>
              <a:rPr lang="ru-RU" smtClean="0"/>
              <a:t>2014-15 учебный год</a:t>
            </a:r>
            <a:endParaRPr lang="ru-RU"/>
          </a:p>
        </p:txBody>
      </p:sp>
      <p:sp>
        <p:nvSpPr>
          <p:cNvPr id="11" name="Прямоугольник 10"/>
          <p:cNvSpPr/>
          <p:nvPr/>
        </p:nvSpPr>
        <p:spPr>
          <a:xfrm>
            <a:off x="500034" y="1643050"/>
            <a:ext cx="8213210" cy="1323439"/>
          </a:xfrm>
          <a:prstGeom prst="rect">
            <a:avLst/>
          </a:prstGeom>
          <a:noFill/>
        </p:spPr>
        <p:txBody>
          <a:bodyPr wrap="none" lIns="91440" tIns="45720" rIns="91440" bIns="45720">
            <a:spAutoFit/>
          </a:bodyPr>
          <a:lstStyle/>
          <a:p>
            <a:pPr algn="ctr"/>
            <a:r>
              <a:rPr lang="ru-RU" sz="8000" b="1" cap="none" spc="0" dirty="0" smtClean="0">
                <a:ln w="1905"/>
                <a:solidFill>
                  <a:srgbClr val="FFFF00"/>
                </a:solidFill>
                <a:effectLst>
                  <a:innerShdw blurRad="69850" dist="43180" dir="5400000">
                    <a:srgbClr val="000000">
                      <a:alpha val="65000"/>
                    </a:srgbClr>
                  </a:innerShdw>
                </a:effectLst>
              </a:rPr>
              <a:t>Гигиена питания</a:t>
            </a:r>
            <a:endParaRPr lang="ru-RU" sz="8000" b="1" cap="none" spc="0" dirty="0">
              <a:ln w="1905"/>
              <a:solidFill>
                <a:srgbClr val="FFFF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714356"/>
            <a:ext cx="6357982" cy="2062103"/>
          </a:xfrm>
          <a:prstGeom prst="rect">
            <a:avLst/>
          </a:prstGeom>
          <a:noFill/>
        </p:spPr>
        <p:txBody>
          <a:bodyPr wrap="square" rtlCol="0">
            <a:spAutoFit/>
          </a:bodyPr>
          <a:lstStyle/>
          <a:p>
            <a:r>
              <a:rPr lang="ru-RU" sz="3200" dirty="0" smtClean="0"/>
              <a:t>   </a:t>
            </a:r>
            <a:r>
              <a:rPr lang="ru-RU" sz="3200" dirty="0" smtClean="0">
                <a:solidFill>
                  <a:srgbClr val="FFFF00"/>
                </a:solidFill>
              </a:rPr>
              <a:t>Древним римлянам принадлежит мудрое изречение «Мы едим для того, чтобы жить, а не живем для того, чтобы есть».</a:t>
            </a:r>
            <a:endParaRPr lang="ru-RU" sz="3200" dirty="0">
              <a:solidFill>
                <a:srgbClr val="FFFF00"/>
              </a:solidFill>
            </a:endParaRPr>
          </a:p>
        </p:txBody>
      </p:sp>
      <p:sp>
        <p:nvSpPr>
          <p:cNvPr id="6" name="Дата 5"/>
          <p:cNvSpPr>
            <a:spLocks noGrp="1"/>
          </p:cNvSpPr>
          <p:nvPr>
            <p:ph type="dt" sz="half" idx="10"/>
          </p:nvPr>
        </p:nvSpPr>
        <p:spPr/>
        <p:txBody>
          <a:bodyPr/>
          <a:lstStyle/>
          <a:p>
            <a:r>
              <a:rPr lang="ru-RU" smtClean="0"/>
              <a:t>2014-15 учебный год</a:t>
            </a:r>
            <a:endParaRPr lang="ru-RU"/>
          </a:p>
        </p:txBody>
      </p:sp>
      <p:pic>
        <p:nvPicPr>
          <p:cNvPr id="62466" name="Picture 2" descr="Картинка 41 из 27800">
            <a:hlinkClick r:id="rId2"/>
          </p:cNvPr>
          <p:cNvPicPr>
            <a:picLocks noChangeAspect="1" noChangeArrowheads="1"/>
          </p:cNvPicPr>
          <p:nvPr/>
        </p:nvPicPr>
        <p:blipFill>
          <a:blip r:embed="rId3" cstate="print"/>
          <a:srcRect/>
          <a:stretch>
            <a:fillRect/>
          </a:stretch>
        </p:blipFill>
        <p:spPr bwMode="auto">
          <a:xfrm>
            <a:off x="3786182" y="3214686"/>
            <a:ext cx="5076825" cy="3143251"/>
          </a:xfrm>
          <a:prstGeom prst="rect">
            <a:avLst/>
          </a:prstGeom>
          <a:noFill/>
        </p:spPr>
      </p:pic>
      <p:sp>
        <p:nvSpPr>
          <p:cNvPr id="5" name="TextBox 4"/>
          <p:cNvSpPr txBox="1"/>
          <p:nvPr/>
        </p:nvSpPr>
        <p:spPr>
          <a:xfrm>
            <a:off x="0" y="0"/>
            <a:ext cx="9144000" cy="369332"/>
          </a:xfrm>
          <a:prstGeom prst="rect">
            <a:avLst/>
          </a:prstGeom>
          <a:noFill/>
        </p:spPr>
        <p:txBody>
          <a:bodyPr wrap="square" rtlCol="0">
            <a:spAutoFit/>
          </a:bodyPr>
          <a:lstStyle/>
          <a:p>
            <a:r>
              <a:rPr lang="ru-RU" dirty="0" smtClean="0"/>
              <a:t>2 страница                                                                  Береги платье </a:t>
            </a:r>
            <a:r>
              <a:rPr lang="ru-RU" dirty="0" err="1" smtClean="0"/>
              <a:t>снову</a:t>
            </a:r>
            <a:r>
              <a:rPr lang="ru-RU" dirty="0" smtClean="0"/>
              <a:t>, а здоровье смолоду!</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1000" fill="hold"/>
                                        <p:tgtEl>
                                          <p:spTgt spid="62466"/>
                                        </p:tgtEl>
                                        <p:attrNameLst>
                                          <p:attrName>ppt_w</p:attrName>
                                        </p:attrNameLst>
                                      </p:cBhvr>
                                      <p:tavLst>
                                        <p:tav tm="0">
                                          <p:val>
                                            <p:strVal val="#ppt_w*0.70"/>
                                          </p:val>
                                        </p:tav>
                                        <p:tav tm="100000">
                                          <p:val>
                                            <p:strVal val="#ppt_w"/>
                                          </p:val>
                                        </p:tav>
                                      </p:tavLst>
                                    </p:anim>
                                    <p:anim calcmode="lin" valueType="num">
                                      <p:cBhvr>
                                        <p:cTn id="8" dur="1000" fill="hold"/>
                                        <p:tgtEl>
                                          <p:spTgt spid="62466"/>
                                        </p:tgtEl>
                                        <p:attrNameLst>
                                          <p:attrName>ppt_h</p:attrName>
                                        </p:attrNameLst>
                                      </p:cBhvr>
                                      <p:tavLst>
                                        <p:tav tm="0">
                                          <p:val>
                                            <p:strVal val="#ppt_h"/>
                                          </p:val>
                                        </p:tav>
                                        <p:tav tm="100000">
                                          <p:val>
                                            <p:strVal val="#ppt_h"/>
                                          </p:val>
                                        </p:tav>
                                      </p:tavLst>
                                    </p:anim>
                                    <p:animEffect transition="in" filter="fade">
                                      <p:cBhvr>
                                        <p:cTn id="9" dur="10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5400" dirty="0" smtClean="0">
                <a:solidFill>
                  <a:srgbClr val="FFFF00"/>
                </a:solidFill>
              </a:rPr>
              <a:t>Режим питания</a:t>
            </a:r>
            <a:endParaRPr lang="ru-RU" sz="5400" dirty="0">
              <a:solidFill>
                <a:srgbClr val="FFFF00"/>
              </a:solidFill>
            </a:endParaRPr>
          </a:p>
        </p:txBody>
      </p:sp>
      <p:sp>
        <p:nvSpPr>
          <p:cNvPr id="7" name="Содержимое 6"/>
          <p:cNvSpPr>
            <a:spLocks noGrp="1"/>
          </p:cNvSpPr>
          <p:nvPr>
            <p:ph sz="half" idx="2"/>
          </p:nvPr>
        </p:nvSpPr>
        <p:spPr>
          <a:xfrm>
            <a:off x="4286248" y="1857364"/>
            <a:ext cx="4643438" cy="4525963"/>
          </a:xfrm>
        </p:spPr>
        <p:txBody>
          <a:bodyPr/>
          <a:lstStyle/>
          <a:p>
            <a:r>
              <a:rPr lang="ru-RU" b="1" dirty="0" smtClean="0"/>
              <a:t>Завтрак        7.30 – 8.00</a:t>
            </a:r>
          </a:p>
          <a:p>
            <a:endParaRPr lang="ru-RU" b="1" dirty="0" smtClean="0"/>
          </a:p>
          <a:p>
            <a:r>
              <a:rPr lang="ru-RU" b="1" dirty="0" smtClean="0"/>
              <a:t>Обед             13.30 – 14.00</a:t>
            </a:r>
          </a:p>
          <a:p>
            <a:endParaRPr lang="ru-RU" b="1" dirty="0" smtClean="0"/>
          </a:p>
          <a:p>
            <a:r>
              <a:rPr lang="ru-RU" b="1" dirty="0" smtClean="0"/>
              <a:t>Полдник       16.30 – 17.00</a:t>
            </a:r>
          </a:p>
          <a:p>
            <a:endParaRPr lang="ru-RU" b="1" dirty="0" smtClean="0"/>
          </a:p>
          <a:p>
            <a:r>
              <a:rPr lang="ru-RU" b="1" dirty="0" smtClean="0"/>
              <a:t>Ужин             19.00 – 19.30</a:t>
            </a:r>
            <a:endParaRPr lang="ru-RU" b="1" dirty="0"/>
          </a:p>
        </p:txBody>
      </p:sp>
      <p:pic>
        <p:nvPicPr>
          <p:cNvPr id="8" name="Picture 2" descr="F:\картинки\dining_room_left.jpg"/>
          <p:cNvPicPr>
            <a:picLocks noGrp="1" noChangeAspect="1" noChangeArrowheads="1"/>
          </p:cNvPicPr>
          <p:nvPr>
            <p:ph sz="half" idx="1"/>
          </p:nvPr>
        </p:nvPicPr>
        <p:blipFill>
          <a:blip r:embed="rId2" cstate="print"/>
          <a:srcRect/>
          <a:stretch>
            <a:fillRect/>
          </a:stretch>
        </p:blipFill>
        <p:spPr bwMode="auto">
          <a:xfrm>
            <a:off x="142844" y="1857364"/>
            <a:ext cx="3681410" cy="4529342"/>
          </a:xfrm>
          <a:prstGeom prst="rect">
            <a:avLst/>
          </a:prstGeom>
          <a:noFill/>
        </p:spPr>
      </p:pic>
      <p:sp>
        <p:nvSpPr>
          <p:cNvPr id="10" name="Дата 9"/>
          <p:cNvSpPr>
            <a:spLocks noGrp="1"/>
          </p:cNvSpPr>
          <p:nvPr>
            <p:ph type="dt" sz="half" idx="10"/>
          </p:nvPr>
        </p:nvSpPr>
        <p:spPr/>
        <p:txBody>
          <a:bodyPr/>
          <a:lstStyle/>
          <a:p>
            <a:r>
              <a:rPr lang="ru-RU" smtClean="0"/>
              <a:t>2014-15 учебный год</a:t>
            </a:r>
            <a:endParaRPr lang="ru-RU"/>
          </a:p>
        </p:txBody>
      </p:sp>
      <p:sp>
        <p:nvSpPr>
          <p:cNvPr id="6" name="TextBox 5"/>
          <p:cNvSpPr txBox="1"/>
          <p:nvPr/>
        </p:nvSpPr>
        <p:spPr>
          <a:xfrm>
            <a:off x="0" y="0"/>
            <a:ext cx="9001156" cy="369332"/>
          </a:xfrm>
          <a:prstGeom prst="rect">
            <a:avLst/>
          </a:prstGeom>
          <a:noFill/>
        </p:spPr>
        <p:txBody>
          <a:bodyPr wrap="square" rtlCol="0">
            <a:spAutoFit/>
          </a:bodyPr>
          <a:lstStyle/>
          <a:p>
            <a:r>
              <a:rPr lang="ru-RU" dirty="0" smtClean="0"/>
              <a:t>2 страница                                                                Береги платье </a:t>
            </a:r>
            <a:r>
              <a:rPr lang="ru-RU" dirty="0" err="1" smtClean="0"/>
              <a:t>снову</a:t>
            </a:r>
            <a:r>
              <a:rPr lang="ru-RU" dirty="0" smtClean="0"/>
              <a:t>, а здоровье смолоду!</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9"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p:cTn id="25"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 calcmode="lin" valueType="num">
                                      <p:cBhvr>
                                        <p:cTn id="32" dur="1000" fill="hold"/>
                                        <p:tgtEl>
                                          <p:spTgt spid="7">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 calcmode="lin" valueType="num">
                                      <p:cBhvr>
                                        <p:cTn id="39" dur="1000" fill="hold"/>
                                        <p:tgtEl>
                                          <p:spTgt spid="7">
                                            <p:txEl>
                                              <p:pRg st="6" end="6"/>
                                            </p:txEl>
                                          </p:spTgt>
                                        </p:tgtEl>
                                        <p:attrNameLst>
                                          <p:attrName>ppt_w</p:attrName>
                                        </p:attrNameLst>
                                      </p:cBhvr>
                                      <p:tavLst>
                                        <p:tav tm="0">
                                          <p:val>
                                            <p:strVal val="#ppt_w*0.70"/>
                                          </p:val>
                                        </p:tav>
                                        <p:tav tm="100000">
                                          <p:val>
                                            <p:strVal val="#ppt_w"/>
                                          </p:val>
                                        </p:tav>
                                      </p:tavLst>
                                    </p:anim>
                                    <p:anim calcmode="lin" valueType="num">
                                      <p:cBhvr>
                                        <p:cTn id="40" dur="1000" fill="hold"/>
                                        <p:tgtEl>
                                          <p:spTgt spid="7">
                                            <p:txEl>
                                              <p:pRg st="6" end="6"/>
                                            </p:txEl>
                                          </p:spTgt>
                                        </p:tgtEl>
                                        <p:attrNameLst>
                                          <p:attrName>ppt_h</p:attrName>
                                        </p:attrNameLst>
                                      </p:cBhvr>
                                      <p:tavLst>
                                        <p:tav tm="0">
                                          <p:val>
                                            <p:strVal val="#ppt_h"/>
                                          </p:val>
                                        </p:tav>
                                        <p:tav tm="100000">
                                          <p:val>
                                            <p:strVal val="#ppt_h"/>
                                          </p:val>
                                        </p:tav>
                                      </p:tavLst>
                                    </p:anim>
                                    <p:animEffect transition="in" filter="fade">
                                      <p:cBhvr>
                                        <p:cTn id="41"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картинки\different-foods-to-prevent-300x223.jpg"/>
          <p:cNvPicPr>
            <a:picLocks noChangeAspect="1" noChangeArrowheads="1"/>
          </p:cNvPicPr>
          <p:nvPr/>
        </p:nvPicPr>
        <p:blipFill>
          <a:blip r:embed="rId2" cstate="print"/>
          <a:srcRect/>
          <a:stretch>
            <a:fillRect/>
          </a:stretch>
        </p:blipFill>
        <p:spPr bwMode="auto">
          <a:xfrm>
            <a:off x="428596" y="500042"/>
            <a:ext cx="4572032" cy="3398544"/>
          </a:xfrm>
          <a:prstGeom prst="rect">
            <a:avLst/>
          </a:prstGeom>
          <a:noFill/>
        </p:spPr>
      </p:pic>
      <p:pic>
        <p:nvPicPr>
          <p:cNvPr id="5125" name="Picture 5" descr="F:\биология\биология 13.jpg"/>
          <p:cNvPicPr>
            <a:picLocks noChangeAspect="1" noChangeArrowheads="1"/>
          </p:cNvPicPr>
          <p:nvPr/>
        </p:nvPicPr>
        <p:blipFill>
          <a:blip r:embed="rId3" cstate="print"/>
          <a:srcRect/>
          <a:stretch>
            <a:fillRect/>
          </a:stretch>
        </p:blipFill>
        <p:spPr bwMode="auto">
          <a:xfrm rot="1065390">
            <a:off x="500034" y="4071942"/>
            <a:ext cx="3214710" cy="2286016"/>
          </a:xfrm>
          <a:prstGeom prst="rect">
            <a:avLst/>
          </a:prstGeom>
          <a:noFill/>
        </p:spPr>
      </p:pic>
      <p:pic>
        <p:nvPicPr>
          <p:cNvPr id="5126" name="Picture 6" descr="F:\биология\биология 12.jpg"/>
          <p:cNvPicPr>
            <a:picLocks noChangeAspect="1" noChangeArrowheads="1"/>
          </p:cNvPicPr>
          <p:nvPr/>
        </p:nvPicPr>
        <p:blipFill>
          <a:blip r:embed="rId4" cstate="print"/>
          <a:srcRect/>
          <a:stretch>
            <a:fillRect/>
          </a:stretch>
        </p:blipFill>
        <p:spPr bwMode="auto">
          <a:xfrm>
            <a:off x="5766473" y="3331814"/>
            <a:ext cx="2714644" cy="3199004"/>
          </a:xfrm>
          <a:prstGeom prst="rect">
            <a:avLst/>
          </a:prstGeom>
          <a:noFill/>
        </p:spPr>
      </p:pic>
      <p:sp>
        <p:nvSpPr>
          <p:cNvPr id="8" name="Дата 7"/>
          <p:cNvSpPr>
            <a:spLocks noGrp="1"/>
          </p:cNvSpPr>
          <p:nvPr>
            <p:ph type="dt" sz="half" idx="10"/>
          </p:nvPr>
        </p:nvSpPr>
        <p:spPr/>
        <p:txBody>
          <a:bodyPr/>
          <a:lstStyle/>
          <a:p>
            <a:r>
              <a:rPr lang="ru-RU" smtClean="0"/>
              <a:t>2014-15 учебный год</a:t>
            </a:r>
            <a:endParaRPr lang="ru-RU"/>
          </a:p>
        </p:txBody>
      </p:sp>
      <p:sp>
        <p:nvSpPr>
          <p:cNvPr id="7" name="TextBox 6"/>
          <p:cNvSpPr txBox="1"/>
          <p:nvPr/>
        </p:nvSpPr>
        <p:spPr>
          <a:xfrm>
            <a:off x="0" y="0"/>
            <a:ext cx="9144000" cy="369332"/>
          </a:xfrm>
          <a:prstGeom prst="rect">
            <a:avLst/>
          </a:prstGeom>
          <a:noFill/>
        </p:spPr>
        <p:txBody>
          <a:bodyPr wrap="square" rtlCol="0">
            <a:spAutoFit/>
          </a:bodyPr>
          <a:lstStyle/>
          <a:p>
            <a:r>
              <a:rPr lang="ru-RU" dirty="0" smtClean="0"/>
              <a:t>2 страница                                                                 Береги платье </a:t>
            </a:r>
            <a:r>
              <a:rPr lang="ru-RU" dirty="0" err="1" smtClean="0"/>
              <a:t>снову</a:t>
            </a:r>
            <a:r>
              <a:rPr lang="ru-RU" dirty="0" smtClean="0"/>
              <a:t>, а здоровье смолоду!          </a:t>
            </a:r>
            <a:endParaRPr lang="ru-RU" dirty="0"/>
          </a:p>
        </p:txBody>
      </p:sp>
      <p:sp>
        <p:nvSpPr>
          <p:cNvPr id="9" name="Прямоугольник 8"/>
          <p:cNvSpPr/>
          <p:nvPr/>
        </p:nvSpPr>
        <p:spPr>
          <a:xfrm>
            <a:off x="5072066" y="642918"/>
            <a:ext cx="4071934" cy="923330"/>
          </a:xfrm>
          <a:prstGeom prst="rect">
            <a:avLst/>
          </a:prstGeom>
          <a:noFill/>
        </p:spPr>
        <p:txBody>
          <a:bodyPr wrap="square" lIns="91440" tIns="45720" rIns="91440" bIns="45720">
            <a:spAutoFit/>
          </a:bodyPr>
          <a:lstStyle/>
          <a:p>
            <a:pPr algn="ctr"/>
            <a:endParaRPr lang="ru-RU" sz="5400" b="1" cap="none"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11" name="Прямоугольник 10"/>
          <p:cNvSpPr/>
          <p:nvPr/>
        </p:nvSpPr>
        <p:spPr>
          <a:xfrm>
            <a:off x="5214942" y="714356"/>
            <a:ext cx="3929058" cy="1754326"/>
          </a:xfrm>
          <a:prstGeom prst="rect">
            <a:avLst/>
          </a:prstGeom>
          <a:noFill/>
        </p:spPr>
        <p:txBody>
          <a:bodyPr wrap="square" lIns="91440" tIns="45720" rIns="91440" bIns="45720">
            <a:spAutoFit/>
          </a:bodyPr>
          <a:lstStyle/>
          <a:p>
            <a:pPr algn="ctr"/>
            <a:r>
              <a:rPr lang="ru-RU" sz="5400" b="1" cap="none" spc="0" dirty="0" smtClean="0">
                <a:ln w="1905"/>
                <a:solidFill>
                  <a:srgbClr val="FFFF00"/>
                </a:solidFill>
                <a:effectLst>
                  <a:innerShdw blurRad="69850" dist="43180" dir="5400000">
                    <a:srgbClr val="000000">
                      <a:alpha val="65000"/>
                    </a:srgbClr>
                  </a:innerShdw>
                </a:effectLst>
              </a:rPr>
              <a:t>Здоровое питание</a:t>
            </a:r>
            <a:endParaRPr lang="ru-RU" sz="5400" b="1" cap="none" spc="0" dirty="0">
              <a:ln w="1905"/>
              <a:solidFill>
                <a:srgbClr val="FFFF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strVal val="#ppt_w*0.70"/>
                                          </p:val>
                                        </p:tav>
                                        <p:tav tm="100000">
                                          <p:val>
                                            <p:strVal val="#ppt_w"/>
                                          </p:val>
                                        </p:tav>
                                      </p:tavLst>
                                    </p:anim>
                                    <p:anim calcmode="lin" valueType="num">
                                      <p:cBhvr>
                                        <p:cTn id="8" dur="1000" fill="hold"/>
                                        <p:tgtEl>
                                          <p:spTgt spid="5122"/>
                                        </p:tgtEl>
                                        <p:attrNameLst>
                                          <p:attrName>ppt_h</p:attrName>
                                        </p:attrNameLst>
                                      </p:cBhvr>
                                      <p:tavLst>
                                        <p:tav tm="0">
                                          <p:val>
                                            <p:strVal val="#ppt_h"/>
                                          </p:val>
                                        </p:tav>
                                        <p:tav tm="100000">
                                          <p:val>
                                            <p:strVal val="#ppt_h"/>
                                          </p:val>
                                        </p:tav>
                                      </p:tavLst>
                                    </p:anim>
                                    <p:animEffect transition="in" filter="fade">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125"/>
                                        </p:tgtEl>
                                        <p:attrNameLst>
                                          <p:attrName>style.visibility</p:attrName>
                                        </p:attrNameLst>
                                      </p:cBhvr>
                                      <p:to>
                                        <p:strVal val="visible"/>
                                      </p:to>
                                    </p:set>
                                    <p:anim calcmode="lin" valueType="num">
                                      <p:cBhvr>
                                        <p:cTn id="14" dur="1000" fill="hold"/>
                                        <p:tgtEl>
                                          <p:spTgt spid="5125"/>
                                        </p:tgtEl>
                                        <p:attrNameLst>
                                          <p:attrName>ppt_w</p:attrName>
                                        </p:attrNameLst>
                                      </p:cBhvr>
                                      <p:tavLst>
                                        <p:tav tm="0">
                                          <p:val>
                                            <p:strVal val="#ppt_w*0.70"/>
                                          </p:val>
                                        </p:tav>
                                        <p:tav tm="100000">
                                          <p:val>
                                            <p:strVal val="#ppt_w"/>
                                          </p:val>
                                        </p:tav>
                                      </p:tavLst>
                                    </p:anim>
                                    <p:anim calcmode="lin" valueType="num">
                                      <p:cBhvr>
                                        <p:cTn id="15" dur="1000" fill="hold"/>
                                        <p:tgtEl>
                                          <p:spTgt spid="5125"/>
                                        </p:tgtEl>
                                        <p:attrNameLst>
                                          <p:attrName>ppt_h</p:attrName>
                                        </p:attrNameLst>
                                      </p:cBhvr>
                                      <p:tavLst>
                                        <p:tav tm="0">
                                          <p:val>
                                            <p:strVal val="#ppt_h"/>
                                          </p:val>
                                        </p:tav>
                                        <p:tav tm="100000">
                                          <p:val>
                                            <p:strVal val="#ppt_h"/>
                                          </p:val>
                                        </p:tav>
                                      </p:tavLst>
                                    </p:anim>
                                    <p:animEffect transition="in" filter="fade">
                                      <p:cBhvr>
                                        <p:cTn id="16" dur="1000"/>
                                        <p:tgtEl>
                                          <p:spTgt spid="512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126"/>
                                        </p:tgtEl>
                                        <p:attrNameLst>
                                          <p:attrName>style.visibility</p:attrName>
                                        </p:attrNameLst>
                                      </p:cBhvr>
                                      <p:to>
                                        <p:strVal val="visible"/>
                                      </p:to>
                                    </p:set>
                                    <p:anim calcmode="lin" valueType="num">
                                      <p:cBhvr>
                                        <p:cTn id="21" dur="1000" fill="hold"/>
                                        <p:tgtEl>
                                          <p:spTgt spid="5126"/>
                                        </p:tgtEl>
                                        <p:attrNameLst>
                                          <p:attrName>ppt_w</p:attrName>
                                        </p:attrNameLst>
                                      </p:cBhvr>
                                      <p:tavLst>
                                        <p:tav tm="0">
                                          <p:val>
                                            <p:strVal val="#ppt_w*0.70"/>
                                          </p:val>
                                        </p:tav>
                                        <p:tav tm="100000">
                                          <p:val>
                                            <p:strVal val="#ppt_w"/>
                                          </p:val>
                                        </p:tav>
                                      </p:tavLst>
                                    </p:anim>
                                    <p:anim calcmode="lin" valueType="num">
                                      <p:cBhvr>
                                        <p:cTn id="22" dur="1000" fill="hold"/>
                                        <p:tgtEl>
                                          <p:spTgt spid="5126"/>
                                        </p:tgtEl>
                                        <p:attrNameLst>
                                          <p:attrName>ppt_h</p:attrName>
                                        </p:attrNameLst>
                                      </p:cBhvr>
                                      <p:tavLst>
                                        <p:tav tm="0">
                                          <p:val>
                                            <p:strVal val="#ppt_h"/>
                                          </p:val>
                                        </p:tav>
                                        <p:tav tm="100000">
                                          <p:val>
                                            <p:strVal val="#ppt_h"/>
                                          </p:val>
                                        </p:tav>
                                      </p:tavLst>
                                    </p:anim>
                                    <p:animEffect transition="in" filter="fade">
                                      <p:cBhvr>
                                        <p:cTn id="23"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2014-15 учебный год</a:t>
            </a:r>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2014-15 учебный год</a:t>
            </a:r>
            <a:endParaRPr lang="ru-RU"/>
          </a:p>
        </p:txBody>
      </p:sp>
      <p:sp>
        <p:nvSpPr>
          <p:cNvPr id="3" name="Прямоугольник 2"/>
          <p:cNvSpPr/>
          <p:nvPr/>
        </p:nvSpPr>
        <p:spPr>
          <a:xfrm>
            <a:off x="1285206" y="1428736"/>
            <a:ext cx="6644380" cy="1754326"/>
          </a:xfrm>
          <a:prstGeom prst="rect">
            <a:avLst/>
          </a:prstGeom>
          <a:noFill/>
        </p:spPr>
        <p:txBody>
          <a:bodyPr wrap="square" lIns="91440" tIns="45720" rIns="91440" bIns="45720">
            <a:spAutoFit/>
          </a:bodyPr>
          <a:lstStyle/>
          <a:p>
            <a:pPr algn="ctr"/>
            <a:r>
              <a:rPr lang="ru-RU" sz="5400" b="1" dirty="0" smtClean="0">
                <a:ln w="1905"/>
                <a:solidFill>
                  <a:srgbClr val="FFFF00"/>
                </a:solidFill>
                <a:effectLst>
                  <a:innerShdw blurRad="69850" dist="43180" dir="5400000">
                    <a:srgbClr val="000000">
                      <a:alpha val="65000"/>
                    </a:srgbClr>
                  </a:innerShdw>
                </a:effectLst>
              </a:rPr>
              <a:t>Советы</a:t>
            </a:r>
          </a:p>
          <a:p>
            <a:pPr algn="ctr"/>
            <a:r>
              <a:rPr lang="ru-RU" sz="5400" b="1" dirty="0" smtClean="0">
                <a:ln w="1905"/>
                <a:solidFill>
                  <a:srgbClr val="FFFF00"/>
                </a:solidFill>
                <a:effectLst>
                  <a:innerShdw blurRad="69850" dist="43180" dir="5400000">
                    <a:srgbClr val="000000">
                      <a:alpha val="65000"/>
                    </a:srgbClr>
                  </a:innerShdw>
                </a:effectLst>
              </a:rPr>
              <a:t> доктора Семейкина</a:t>
            </a:r>
            <a:endParaRPr lang="ru-RU" sz="5400" b="1" cap="none" spc="0" dirty="0">
              <a:ln w="1905"/>
              <a:solidFill>
                <a:srgbClr val="FFFF00"/>
              </a:solidFill>
              <a:effectLst>
                <a:innerShdw blurRad="69850" dist="43180" dir="5400000">
                  <a:srgbClr val="000000">
                    <a:alpha val="65000"/>
                  </a:srgbClr>
                </a:innerShdw>
              </a:effectLst>
            </a:endParaRPr>
          </a:p>
        </p:txBody>
      </p:sp>
      <p:pic>
        <p:nvPicPr>
          <p:cNvPr id="4" name="Picture 1" descr="C:\Users\1\Desktop\анимация\DOCTOR1[1].gif"/>
          <p:cNvPicPr>
            <a:picLocks noChangeAspect="1" noChangeArrowheads="1" noCrop="1"/>
          </p:cNvPicPr>
          <p:nvPr/>
        </p:nvPicPr>
        <p:blipFill>
          <a:blip r:embed="rId2" cstate="print"/>
          <a:srcRect/>
          <a:stretch>
            <a:fillRect/>
          </a:stretch>
        </p:blipFill>
        <p:spPr bwMode="auto">
          <a:xfrm>
            <a:off x="5643570" y="3643314"/>
            <a:ext cx="2714644" cy="271464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369332"/>
          </a:xfrm>
          <a:prstGeom prst="rect">
            <a:avLst/>
          </a:prstGeom>
          <a:noFill/>
        </p:spPr>
        <p:txBody>
          <a:bodyPr wrap="square" rtlCol="0">
            <a:spAutoFit/>
          </a:bodyPr>
          <a:lstStyle/>
          <a:p>
            <a:r>
              <a:rPr lang="ru-RU" dirty="0" smtClean="0">
                <a:solidFill>
                  <a:srgbClr val="FFFF00"/>
                </a:solidFill>
              </a:rPr>
              <a:t>3 страница                                                                                        Советы доктора Семейкина </a:t>
            </a:r>
            <a:endParaRPr lang="ru-RU" dirty="0">
              <a:solidFill>
                <a:srgbClr val="FFFF00"/>
              </a:solidFill>
            </a:endParaRPr>
          </a:p>
        </p:txBody>
      </p:sp>
      <p:pic>
        <p:nvPicPr>
          <p:cNvPr id="7171" name="Picture 3" descr="F:\картинки\375xxx.jpg"/>
          <p:cNvPicPr>
            <a:picLocks noChangeAspect="1" noChangeArrowheads="1"/>
          </p:cNvPicPr>
          <p:nvPr/>
        </p:nvPicPr>
        <p:blipFill>
          <a:blip r:embed="rId2" cstate="print"/>
          <a:srcRect/>
          <a:stretch>
            <a:fillRect/>
          </a:stretch>
        </p:blipFill>
        <p:spPr bwMode="auto">
          <a:xfrm>
            <a:off x="6458240" y="2071678"/>
            <a:ext cx="2685760" cy="3062943"/>
          </a:xfrm>
          <a:prstGeom prst="rect">
            <a:avLst/>
          </a:prstGeom>
          <a:noFill/>
        </p:spPr>
      </p:pic>
      <p:pic>
        <p:nvPicPr>
          <p:cNvPr id="56321" name="Picture 1" descr="F:\картинки\food.jpg"/>
          <p:cNvPicPr>
            <a:picLocks noChangeAspect="1" noChangeArrowheads="1"/>
          </p:cNvPicPr>
          <p:nvPr/>
        </p:nvPicPr>
        <p:blipFill>
          <a:blip r:embed="rId3" cstate="print"/>
          <a:srcRect/>
          <a:stretch>
            <a:fillRect/>
          </a:stretch>
        </p:blipFill>
        <p:spPr bwMode="auto">
          <a:xfrm>
            <a:off x="714348" y="1928802"/>
            <a:ext cx="3071834" cy="2918243"/>
          </a:xfrm>
          <a:prstGeom prst="rect">
            <a:avLst/>
          </a:prstGeom>
          <a:noFill/>
        </p:spPr>
      </p:pic>
      <p:sp>
        <p:nvSpPr>
          <p:cNvPr id="9" name="Дата 8"/>
          <p:cNvSpPr>
            <a:spLocks noGrp="1"/>
          </p:cNvSpPr>
          <p:nvPr>
            <p:ph type="dt" sz="half" idx="10"/>
          </p:nvPr>
        </p:nvSpPr>
        <p:spPr/>
        <p:txBody>
          <a:bodyPr/>
          <a:lstStyle/>
          <a:p>
            <a:r>
              <a:rPr lang="ru-RU" smtClean="0"/>
              <a:t>2014-15 учебный год</a:t>
            </a:r>
            <a:endParaRPr lang="ru-RU"/>
          </a:p>
        </p:txBody>
      </p:sp>
      <p:pic>
        <p:nvPicPr>
          <p:cNvPr id="59396" name="Picture 4" descr="http://im0-tub.yandex.net/i?id=11887634&amp;tov=0"/>
          <p:cNvPicPr>
            <a:picLocks noChangeAspect="1" noChangeArrowheads="1"/>
          </p:cNvPicPr>
          <p:nvPr/>
        </p:nvPicPr>
        <p:blipFill>
          <a:blip r:embed="rId4" cstate="print"/>
          <a:srcRect/>
          <a:stretch>
            <a:fillRect/>
          </a:stretch>
        </p:blipFill>
        <p:spPr bwMode="auto">
          <a:xfrm>
            <a:off x="5572132" y="3643314"/>
            <a:ext cx="1714512" cy="1571636"/>
          </a:xfrm>
          <a:prstGeom prst="rect">
            <a:avLst/>
          </a:prstGeom>
          <a:noFill/>
        </p:spPr>
      </p:pic>
      <p:pic>
        <p:nvPicPr>
          <p:cNvPr id="59398" name="Picture 6" descr="http://im0-tub.yandex.net/i?id=20477434&amp;tov=0"/>
          <p:cNvPicPr>
            <a:picLocks noChangeAspect="1" noChangeArrowheads="1"/>
          </p:cNvPicPr>
          <p:nvPr/>
        </p:nvPicPr>
        <p:blipFill>
          <a:blip r:embed="rId5" cstate="print"/>
          <a:srcRect/>
          <a:stretch>
            <a:fillRect/>
          </a:stretch>
        </p:blipFill>
        <p:spPr bwMode="auto">
          <a:xfrm>
            <a:off x="7429520" y="4500570"/>
            <a:ext cx="1476379" cy="1643074"/>
          </a:xfrm>
          <a:prstGeom prst="rect">
            <a:avLst/>
          </a:prstGeom>
          <a:noFill/>
        </p:spPr>
      </p:pic>
      <p:pic>
        <p:nvPicPr>
          <p:cNvPr id="59400" name="Picture 8" descr="http://im5-tub.yandex.net/i?id=184451018&amp;tov=5"/>
          <p:cNvPicPr>
            <a:picLocks noChangeAspect="1" noChangeArrowheads="1"/>
          </p:cNvPicPr>
          <p:nvPr/>
        </p:nvPicPr>
        <p:blipFill>
          <a:blip r:embed="rId6" cstate="print"/>
          <a:srcRect/>
          <a:stretch>
            <a:fillRect/>
          </a:stretch>
        </p:blipFill>
        <p:spPr bwMode="auto">
          <a:xfrm>
            <a:off x="6072198" y="4929198"/>
            <a:ext cx="1428760" cy="1778012"/>
          </a:xfrm>
          <a:prstGeom prst="rect">
            <a:avLst/>
          </a:prstGeom>
          <a:noFill/>
        </p:spPr>
      </p:pic>
      <p:pic>
        <p:nvPicPr>
          <p:cNvPr id="59402" name="Picture 10" descr="http://im8-tub.yandex.net/i?id=112998232&amp;tov=8"/>
          <p:cNvPicPr>
            <a:picLocks noChangeAspect="1" noChangeArrowheads="1"/>
          </p:cNvPicPr>
          <p:nvPr/>
        </p:nvPicPr>
        <p:blipFill>
          <a:blip r:embed="rId7" cstate="print"/>
          <a:srcRect/>
          <a:stretch>
            <a:fillRect/>
          </a:stretch>
        </p:blipFill>
        <p:spPr bwMode="auto">
          <a:xfrm>
            <a:off x="142844" y="4143380"/>
            <a:ext cx="1428760" cy="1571636"/>
          </a:xfrm>
          <a:prstGeom prst="rect">
            <a:avLst/>
          </a:prstGeom>
          <a:noFill/>
        </p:spPr>
      </p:pic>
      <p:pic>
        <p:nvPicPr>
          <p:cNvPr id="59404" name="Picture 12" descr="http://im0-tub.yandex.net/i?id=98797243&amp;tov=0"/>
          <p:cNvPicPr>
            <a:picLocks noChangeAspect="1" noChangeArrowheads="1"/>
          </p:cNvPicPr>
          <p:nvPr/>
        </p:nvPicPr>
        <p:blipFill>
          <a:blip r:embed="rId8" cstate="print"/>
          <a:srcRect/>
          <a:stretch>
            <a:fillRect/>
          </a:stretch>
        </p:blipFill>
        <p:spPr bwMode="auto">
          <a:xfrm>
            <a:off x="1357290" y="5072074"/>
            <a:ext cx="1985438" cy="1600205"/>
          </a:xfrm>
          <a:prstGeom prst="rect">
            <a:avLst/>
          </a:prstGeom>
          <a:noFill/>
        </p:spPr>
      </p:pic>
      <p:sp>
        <p:nvSpPr>
          <p:cNvPr id="18" name="Лента лицом вверх 17"/>
          <p:cNvSpPr/>
          <p:nvPr/>
        </p:nvSpPr>
        <p:spPr>
          <a:xfrm>
            <a:off x="285720" y="857232"/>
            <a:ext cx="4071966" cy="857256"/>
          </a:xfrm>
          <a:prstGeom prst="ribbon2">
            <a:avLst>
              <a:gd name="adj1" fmla="val 33333"/>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2">
                    <a:lumMod val="50000"/>
                  </a:schemeClr>
                </a:solidFill>
              </a:rPr>
              <a:t>Хорошая еда</a:t>
            </a:r>
            <a:endParaRPr lang="ru-RU" sz="2400" b="1" dirty="0">
              <a:solidFill>
                <a:schemeClr val="bg2">
                  <a:lumMod val="50000"/>
                </a:schemeClr>
              </a:solidFill>
            </a:endParaRPr>
          </a:p>
        </p:txBody>
      </p:sp>
      <p:sp>
        <p:nvSpPr>
          <p:cNvPr id="19" name="Лента лицом вверх 18"/>
          <p:cNvSpPr/>
          <p:nvPr/>
        </p:nvSpPr>
        <p:spPr>
          <a:xfrm>
            <a:off x="5072034" y="928670"/>
            <a:ext cx="4071966" cy="857256"/>
          </a:xfrm>
          <a:prstGeom prst="ribbon2">
            <a:avLst>
              <a:gd name="adj1" fmla="val 33333"/>
              <a:gd name="adj2" fmla="val 5000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FF00"/>
                </a:solidFill>
              </a:rPr>
              <a:t>Плохая еда</a:t>
            </a:r>
            <a:endParaRPr lang="ru-RU" sz="2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6321"/>
                                        </p:tgtEl>
                                        <p:attrNameLst>
                                          <p:attrName>style.visibility</p:attrName>
                                        </p:attrNameLst>
                                      </p:cBhvr>
                                      <p:to>
                                        <p:strVal val="visible"/>
                                      </p:to>
                                    </p:set>
                                    <p:anim calcmode="lin" valueType="num">
                                      <p:cBhvr>
                                        <p:cTn id="7" dur="1000" fill="hold"/>
                                        <p:tgtEl>
                                          <p:spTgt spid="56321"/>
                                        </p:tgtEl>
                                        <p:attrNameLst>
                                          <p:attrName>ppt_w</p:attrName>
                                        </p:attrNameLst>
                                      </p:cBhvr>
                                      <p:tavLst>
                                        <p:tav tm="0">
                                          <p:val>
                                            <p:strVal val="#ppt_w*0.70"/>
                                          </p:val>
                                        </p:tav>
                                        <p:tav tm="100000">
                                          <p:val>
                                            <p:strVal val="#ppt_w"/>
                                          </p:val>
                                        </p:tav>
                                      </p:tavLst>
                                    </p:anim>
                                    <p:anim calcmode="lin" valueType="num">
                                      <p:cBhvr>
                                        <p:cTn id="8" dur="1000" fill="hold"/>
                                        <p:tgtEl>
                                          <p:spTgt spid="56321"/>
                                        </p:tgtEl>
                                        <p:attrNameLst>
                                          <p:attrName>ppt_h</p:attrName>
                                        </p:attrNameLst>
                                      </p:cBhvr>
                                      <p:tavLst>
                                        <p:tav tm="0">
                                          <p:val>
                                            <p:strVal val="#ppt_h"/>
                                          </p:val>
                                        </p:tav>
                                        <p:tav tm="100000">
                                          <p:val>
                                            <p:strVal val="#ppt_h"/>
                                          </p:val>
                                        </p:tav>
                                      </p:tavLst>
                                    </p:anim>
                                    <p:animEffect transition="in" filter="fade">
                                      <p:cBhvr>
                                        <p:cTn id="9" dur="1000"/>
                                        <p:tgtEl>
                                          <p:spTgt spid="5632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9402"/>
                                        </p:tgtEl>
                                        <p:attrNameLst>
                                          <p:attrName>style.visibility</p:attrName>
                                        </p:attrNameLst>
                                      </p:cBhvr>
                                      <p:to>
                                        <p:strVal val="visible"/>
                                      </p:to>
                                    </p:set>
                                    <p:anim calcmode="lin" valueType="num">
                                      <p:cBhvr>
                                        <p:cTn id="14" dur="1000" fill="hold"/>
                                        <p:tgtEl>
                                          <p:spTgt spid="59402"/>
                                        </p:tgtEl>
                                        <p:attrNameLst>
                                          <p:attrName>ppt_w</p:attrName>
                                        </p:attrNameLst>
                                      </p:cBhvr>
                                      <p:tavLst>
                                        <p:tav tm="0">
                                          <p:val>
                                            <p:strVal val="#ppt_w*0.70"/>
                                          </p:val>
                                        </p:tav>
                                        <p:tav tm="100000">
                                          <p:val>
                                            <p:strVal val="#ppt_w"/>
                                          </p:val>
                                        </p:tav>
                                      </p:tavLst>
                                    </p:anim>
                                    <p:anim calcmode="lin" valueType="num">
                                      <p:cBhvr>
                                        <p:cTn id="15" dur="1000" fill="hold"/>
                                        <p:tgtEl>
                                          <p:spTgt spid="59402"/>
                                        </p:tgtEl>
                                        <p:attrNameLst>
                                          <p:attrName>ppt_h</p:attrName>
                                        </p:attrNameLst>
                                      </p:cBhvr>
                                      <p:tavLst>
                                        <p:tav tm="0">
                                          <p:val>
                                            <p:strVal val="#ppt_h"/>
                                          </p:val>
                                        </p:tav>
                                        <p:tav tm="100000">
                                          <p:val>
                                            <p:strVal val="#ppt_h"/>
                                          </p:val>
                                        </p:tav>
                                      </p:tavLst>
                                    </p:anim>
                                    <p:animEffect transition="in" filter="fade">
                                      <p:cBhvr>
                                        <p:cTn id="16" dur="1000"/>
                                        <p:tgtEl>
                                          <p:spTgt spid="5940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9404"/>
                                        </p:tgtEl>
                                        <p:attrNameLst>
                                          <p:attrName>style.visibility</p:attrName>
                                        </p:attrNameLst>
                                      </p:cBhvr>
                                      <p:to>
                                        <p:strVal val="visible"/>
                                      </p:to>
                                    </p:set>
                                    <p:anim calcmode="lin" valueType="num">
                                      <p:cBhvr>
                                        <p:cTn id="21" dur="1000" fill="hold"/>
                                        <p:tgtEl>
                                          <p:spTgt spid="59404"/>
                                        </p:tgtEl>
                                        <p:attrNameLst>
                                          <p:attrName>ppt_w</p:attrName>
                                        </p:attrNameLst>
                                      </p:cBhvr>
                                      <p:tavLst>
                                        <p:tav tm="0">
                                          <p:val>
                                            <p:strVal val="#ppt_w*0.70"/>
                                          </p:val>
                                        </p:tav>
                                        <p:tav tm="100000">
                                          <p:val>
                                            <p:strVal val="#ppt_w"/>
                                          </p:val>
                                        </p:tav>
                                      </p:tavLst>
                                    </p:anim>
                                    <p:anim calcmode="lin" valueType="num">
                                      <p:cBhvr>
                                        <p:cTn id="22" dur="1000" fill="hold"/>
                                        <p:tgtEl>
                                          <p:spTgt spid="59404"/>
                                        </p:tgtEl>
                                        <p:attrNameLst>
                                          <p:attrName>ppt_h</p:attrName>
                                        </p:attrNameLst>
                                      </p:cBhvr>
                                      <p:tavLst>
                                        <p:tav tm="0">
                                          <p:val>
                                            <p:strVal val="#ppt_h"/>
                                          </p:val>
                                        </p:tav>
                                        <p:tav tm="100000">
                                          <p:val>
                                            <p:strVal val="#ppt_h"/>
                                          </p:val>
                                        </p:tav>
                                      </p:tavLst>
                                    </p:anim>
                                    <p:animEffect transition="in" filter="fade">
                                      <p:cBhvr>
                                        <p:cTn id="23" dur="1000"/>
                                        <p:tgtEl>
                                          <p:spTgt spid="5940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7171"/>
                                        </p:tgtEl>
                                        <p:attrNameLst>
                                          <p:attrName>style.visibility</p:attrName>
                                        </p:attrNameLst>
                                      </p:cBhvr>
                                      <p:to>
                                        <p:strVal val="visible"/>
                                      </p:to>
                                    </p:set>
                                    <p:anim calcmode="lin" valueType="num">
                                      <p:cBhvr>
                                        <p:cTn id="28" dur="1000" fill="hold"/>
                                        <p:tgtEl>
                                          <p:spTgt spid="7171"/>
                                        </p:tgtEl>
                                        <p:attrNameLst>
                                          <p:attrName>ppt_w</p:attrName>
                                        </p:attrNameLst>
                                      </p:cBhvr>
                                      <p:tavLst>
                                        <p:tav tm="0">
                                          <p:val>
                                            <p:strVal val="#ppt_w*0.70"/>
                                          </p:val>
                                        </p:tav>
                                        <p:tav tm="100000">
                                          <p:val>
                                            <p:strVal val="#ppt_w"/>
                                          </p:val>
                                        </p:tav>
                                      </p:tavLst>
                                    </p:anim>
                                    <p:anim calcmode="lin" valueType="num">
                                      <p:cBhvr>
                                        <p:cTn id="29" dur="1000" fill="hold"/>
                                        <p:tgtEl>
                                          <p:spTgt spid="7171"/>
                                        </p:tgtEl>
                                        <p:attrNameLst>
                                          <p:attrName>ppt_h</p:attrName>
                                        </p:attrNameLst>
                                      </p:cBhvr>
                                      <p:tavLst>
                                        <p:tav tm="0">
                                          <p:val>
                                            <p:strVal val="#ppt_h"/>
                                          </p:val>
                                        </p:tav>
                                        <p:tav tm="100000">
                                          <p:val>
                                            <p:strVal val="#ppt_h"/>
                                          </p:val>
                                        </p:tav>
                                      </p:tavLst>
                                    </p:anim>
                                    <p:animEffect transition="in" filter="fade">
                                      <p:cBhvr>
                                        <p:cTn id="30" dur="1000"/>
                                        <p:tgtEl>
                                          <p:spTgt spid="7171"/>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9396"/>
                                        </p:tgtEl>
                                        <p:attrNameLst>
                                          <p:attrName>style.visibility</p:attrName>
                                        </p:attrNameLst>
                                      </p:cBhvr>
                                      <p:to>
                                        <p:strVal val="visible"/>
                                      </p:to>
                                    </p:set>
                                    <p:anim calcmode="lin" valueType="num">
                                      <p:cBhvr>
                                        <p:cTn id="35" dur="1000" fill="hold"/>
                                        <p:tgtEl>
                                          <p:spTgt spid="59396"/>
                                        </p:tgtEl>
                                        <p:attrNameLst>
                                          <p:attrName>ppt_w</p:attrName>
                                        </p:attrNameLst>
                                      </p:cBhvr>
                                      <p:tavLst>
                                        <p:tav tm="0">
                                          <p:val>
                                            <p:strVal val="#ppt_w*0.70"/>
                                          </p:val>
                                        </p:tav>
                                        <p:tav tm="100000">
                                          <p:val>
                                            <p:strVal val="#ppt_w"/>
                                          </p:val>
                                        </p:tav>
                                      </p:tavLst>
                                    </p:anim>
                                    <p:anim calcmode="lin" valueType="num">
                                      <p:cBhvr>
                                        <p:cTn id="36" dur="1000" fill="hold"/>
                                        <p:tgtEl>
                                          <p:spTgt spid="59396"/>
                                        </p:tgtEl>
                                        <p:attrNameLst>
                                          <p:attrName>ppt_h</p:attrName>
                                        </p:attrNameLst>
                                      </p:cBhvr>
                                      <p:tavLst>
                                        <p:tav tm="0">
                                          <p:val>
                                            <p:strVal val="#ppt_h"/>
                                          </p:val>
                                        </p:tav>
                                        <p:tav tm="100000">
                                          <p:val>
                                            <p:strVal val="#ppt_h"/>
                                          </p:val>
                                        </p:tav>
                                      </p:tavLst>
                                    </p:anim>
                                    <p:animEffect transition="in" filter="fade">
                                      <p:cBhvr>
                                        <p:cTn id="37" dur="1000"/>
                                        <p:tgtEl>
                                          <p:spTgt spid="59396"/>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59400"/>
                                        </p:tgtEl>
                                        <p:attrNameLst>
                                          <p:attrName>style.visibility</p:attrName>
                                        </p:attrNameLst>
                                      </p:cBhvr>
                                      <p:to>
                                        <p:strVal val="visible"/>
                                      </p:to>
                                    </p:set>
                                    <p:anim calcmode="lin" valueType="num">
                                      <p:cBhvr>
                                        <p:cTn id="42" dur="1000" fill="hold"/>
                                        <p:tgtEl>
                                          <p:spTgt spid="59400"/>
                                        </p:tgtEl>
                                        <p:attrNameLst>
                                          <p:attrName>ppt_w</p:attrName>
                                        </p:attrNameLst>
                                      </p:cBhvr>
                                      <p:tavLst>
                                        <p:tav tm="0">
                                          <p:val>
                                            <p:strVal val="#ppt_w*0.70"/>
                                          </p:val>
                                        </p:tav>
                                        <p:tav tm="100000">
                                          <p:val>
                                            <p:strVal val="#ppt_w"/>
                                          </p:val>
                                        </p:tav>
                                      </p:tavLst>
                                    </p:anim>
                                    <p:anim calcmode="lin" valueType="num">
                                      <p:cBhvr>
                                        <p:cTn id="43" dur="1000" fill="hold"/>
                                        <p:tgtEl>
                                          <p:spTgt spid="59400"/>
                                        </p:tgtEl>
                                        <p:attrNameLst>
                                          <p:attrName>ppt_h</p:attrName>
                                        </p:attrNameLst>
                                      </p:cBhvr>
                                      <p:tavLst>
                                        <p:tav tm="0">
                                          <p:val>
                                            <p:strVal val="#ppt_h"/>
                                          </p:val>
                                        </p:tav>
                                        <p:tav tm="100000">
                                          <p:val>
                                            <p:strVal val="#ppt_h"/>
                                          </p:val>
                                        </p:tav>
                                      </p:tavLst>
                                    </p:anim>
                                    <p:animEffect transition="in" filter="fade">
                                      <p:cBhvr>
                                        <p:cTn id="44" dur="1000"/>
                                        <p:tgtEl>
                                          <p:spTgt spid="59400"/>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59398"/>
                                        </p:tgtEl>
                                        <p:attrNameLst>
                                          <p:attrName>style.visibility</p:attrName>
                                        </p:attrNameLst>
                                      </p:cBhvr>
                                      <p:to>
                                        <p:strVal val="visible"/>
                                      </p:to>
                                    </p:set>
                                    <p:anim calcmode="lin" valueType="num">
                                      <p:cBhvr>
                                        <p:cTn id="49" dur="1000" fill="hold"/>
                                        <p:tgtEl>
                                          <p:spTgt spid="59398"/>
                                        </p:tgtEl>
                                        <p:attrNameLst>
                                          <p:attrName>ppt_w</p:attrName>
                                        </p:attrNameLst>
                                      </p:cBhvr>
                                      <p:tavLst>
                                        <p:tav tm="0">
                                          <p:val>
                                            <p:strVal val="#ppt_w*0.70"/>
                                          </p:val>
                                        </p:tav>
                                        <p:tav tm="100000">
                                          <p:val>
                                            <p:strVal val="#ppt_w"/>
                                          </p:val>
                                        </p:tav>
                                      </p:tavLst>
                                    </p:anim>
                                    <p:anim calcmode="lin" valueType="num">
                                      <p:cBhvr>
                                        <p:cTn id="50" dur="1000" fill="hold"/>
                                        <p:tgtEl>
                                          <p:spTgt spid="59398"/>
                                        </p:tgtEl>
                                        <p:attrNameLst>
                                          <p:attrName>ppt_h</p:attrName>
                                        </p:attrNameLst>
                                      </p:cBhvr>
                                      <p:tavLst>
                                        <p:tav tm="0">
                                          <p:val>
                                            <p:strVal val="#ppt_h"/>
                                          </p:val>
                                        </p:tav>
                                        <p:tav tm="100000">
                                          <p:val>
                                            <p:strVal val="#ppt_h"/>
                                          </p:val>
                                        </p:tav>
                                      </p:tavLst>
                                    </p:anim>
                                    <p:animEffect transition="in" filter="fade">
                                      <p:cBhvr>
                                        <p:cTn id="51" dur="10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mtClean="0">
                <a:solidFill>
                  <a:srgbClr val="FFFF00"/>
                </a:solidFill>
              </a:rPr>
              <a:t>Устный журнал</a:t>
            </a:r>
            <a:r>
              <a:rPr lang="ru-RU" dirty="0" smtClean="0">
                <a:solidFill>
                  <a:srgbClr val="FFFF00"/>
                </a:solidFill>
              </a:rPr>
              <a:t/>
            </a:r>
            <a:br>
              <a:rPr lang="ru-RU" dirty="0" smtClean="0">
                <a:solidFill>
                  <a:srgbClr val="FFFF00"/>
                </a:solidFill>
              </a:rPr>
            </a:br>
            <a:endParaRPr lang="ru-RU" sz="2400" i="1" dirty="0">
              <a:solidFill>
                <a:srgbClr val="FFFF00"/>
              </a:solidFill>
            </a:endParaRPr>
          </a:p>
        </p:txBody>
      </p:sp>
      <p:sp>
        <p:nvSpPr>
          <p:cNvPr id="3" name="Подзаголовок 2"/>
          <p:cNvSpPr>
            <a:spLocks noGrp="1"/>
          </p:cNvSpPr>
          <p:nvPr>
            <p:ph type="subTitle" idx="1"/>
          </p:nvPr>
        </p:nvSpPr>
        <p:spPr>
          <a:xfrm>
            <a:off x="1585882" y="4929198"/>
            <a:ext cx="7558118" cy="1752600"/>
          </a:xfrm>
        </p:spPr>
        <p:txBody>
          <a:bodyPr>
            <a:normAutofit/>
          </a:bodyPr>
          <a:lstStyle/>
          <a:p>
            <a:r>
              <a:rPr lang="ru-RU" dirty="0" smtClean="0">
                <a:solidFill>
                  <a:srgbClr val="FFFF00"/>
                </a:solidFill>
              </a:rPr>
              <a:t>           «Человек есть то, что он ест»</a:t>
            </a:r>
          </a:p>
          <a:p>
            <a:r>
              <a:rPr lang="ru-RU" dirty="0" smtClean="0">
                <a:solidFill>
                  <a:srgbClr val="FFFF00"/>
                </a:solidFill>
              </a:rPr>
              <a:t>                                             Г.Гейне</a:t>
            </a:r>
          </a:p>
          <a:p>
            <a:r>
              <a:rPr lang="ru-RU" dirty="0" smtClean="0">
                <a:solidFill>
                  <a:srgbClr val="FFC000"/>
                </a:solidFill>
              </a:rPr>
              <a:t>                                        </a:t>
            </a:r>
          </a:p>
          <a:p>
            <a:endParaRPr lang="ru-RU" dirty="0" smtClean="0"/>
          </a:p>
          <a:p>
            <a:endParaRPr lang="ru-RU" dirty="0" smtClean="0"/>
          </a:p>
          <a:p>
            <a:endParaRPr lang="ru-RU" dirty="0"/>
          </a:p>
        </p:txBody>
      </p:sp>
      <p:pic>
        <p:nvPicPr>
          <p:cNvPr id="26625" name="Picture 1" descr="C:\Users\1\Desktop\анимация\girlread1[1].gif"/>
          <p:cNvPicPr>
            <a:picLocks noChangeAspect="1" noChangeArrowheads="1" noCrop="1"/>
          </p:cNvPicPr>
          <p:nvPr/>
        </p:nvPicPr>
        <p:blipFill>
          <a:blip r:embed="rId2" cstate="print"/>
          <a:srcRect/>
          <a:stretch>
            <a:fillRect/>
          </a:stretch>
        </p:blipFill>
        <p:spPr bwMode="auto">
          <a:xfrm>
            <a:off x="428595" y="3786190"/>
            <a:ext cx="2236097" cy="2176468"/>
          </a:xfrm>
          <a:prstGeom prst="rect">
            <a:avLst/>
          </a:prstGeom>
          <a:noFill/>
        </p:spPr>
      </p:pic>
      <p:sp>
        <p:nvSpPr>
          <p:cNvPr id="5" name="TextBox 4"/>
          <p:cNvSpPr txBox="1"/>
          <p:nvPr/>
        </p:nvSpPr>
        <p:spPr>
          <a:xfrm>
            <a:off x="2071670" y="6381328"/>
            <a:ext cx="5572164" cy="369332"/>
          </a:xfrm>
          <a:prstGeom prst="rect">
            <a:avLst/>
          </a:prstGeom>
          <a:noFill/>
        </p:spPr>
        <p:txBody>
          <a:bodyPr wrap="square" rtlCol="0">
            <a:spAutoFit/>
          </a:bodyPr>
          <a:lstStyle/>
          <a:p>
            <a:pPr algn="ctr"/>
            <a:r>
              <a:rPr lang="ru-RU" dirty="0" smtClean="0">
                <a:solidFill>
                  <a:srgbClr val="F2340E"/>
                </a:solidFill>
              </a:rPr>
              <a:t>Классный руководитель </a:t>
            </a:r>
            <a:r>
              <a:rPr lang="ru-RU" dirty="0" err="1" smtClean="0">
                <a:solidFill>
                  <a:srgbClr val="F2340E"/>
                </a:solidFill>
              </a:rPr>
              <a:t>Рябченкова</a:t>
            </a:r>
            <a:r>
              <a:rPr lang="ru-RU" dirty="0" smtClean="0">
                <a:solidFill>
                  <a:srgbClr val="F2340E"/>
                </a:solidFill>
              </a:rPr>
              <a:t> Т.А.</a:t>
            </a:r>
            <a:endParaRPr lang="ru-RU" dirty="0">
              <a:solidFill>
                <a:srgbClr val="F2340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4000" dirty="0" smtClean="0">
                <a:solidFill>
                  <a:srgbClr val="FFFF00"/>
                </a:solidFill>
              </a:rPr>
              <a:t>Защита от кишечных инфекций</a:t>
            </a:r>
            <a:endParaRPr lang="ru-RU" sz="4000" dirty="0">
              <a:solidFill>
                <a:srgbClr val="FFFF00"/>
              </a:solidFill>
            </a:endParaRPr>
          </a:p>
        </p:txBody>
      </p:sp>
      <p:sp>
        <p:nvSpPr>
          <p:cNvPr id="4" name="Содержимое 3"/>
          <p:cNvSpPr>
            <a:spLocks noGrp="1"/>
          </p:cNvSpPr>
          <p:nvPr>
            <p:ph idx="1"/>
          </p:nvPr>
        </p:nvSpPr>
        <p:spPr>
          <a:xfrm>
            <a:off x="500034" y="1357298"/>
            <a:ext cx="8229600" cy="4709160"/>
          </a:xfrm>
        </p:spPr>
        <p:txBody>
          <a:bodyPr/>
          <a:lstStyle/>
          <a:p>
            <a:r>
              <a:rPr lang="ru-RU" b="1" dirty="0" smtClean="0"/>
              <a:t>Соблюдение правил личной гигиены</a:t>
            </a:r>
          </a:p>
          <a:p>
            <a:r>
              <a:rPr lang="ru-RU" b="1" dirty="0" smtClean="0"/>
              <a:t>Правильное хранение продуктов</a:t>
            </a:r>
          </a:p>
          <a:p>
            <a:r>
              <a:rPr lang="ru-RU" b="1" dirty="0" smtClean="0"/>
              <a:t>Тщательная кулинарная обработка продуктов</a:t>
            </a:r>
            <a:endParaRPr lang="ru-RU" b="1" dirty="0"/>
          </a:p>
        </p:txBody>
      </p:sp>
      <p:pic>
        <p:nvPicPr>
          <p:cNvPr id="61442" name="Picture 2" descr="C:\Users\1\Desktop\анимация\DOCTOR1[1].gif"/>
          <p:cNvPicPr>
            <a:picLocks noChangeAspect="1" noChangeArrowheads="1" noCrop="1"/>
          </p:cNvPicPr>
          <p:nvPr/>
        </p:nvPicPr>
        <p:blipFill>
          <a:blip r:embed="rId2" cstate="print"/>
          <a:srcRect/>
          <a:stretch>
            <a:fillRect/>
          </a:stretch>
        </p:blipFill>
        <p:spPr bwMode="auto">
          <a:xfrm>
            <a:off x="7143768" y="4929198"/>
            <a:ext cx="1771656" cy="1771656"/>
          </a:xfrm>
          <a:prstGeom prst="rect">
            <a:avLst/>
          </a:prstGeom>
          <a:noFill/>
        </p:spPr>
      </p:pic>
      <p:sp>
        <p:nvSpPr>
          <p:cNvPr id="7" name="Дата 6"/>
          <p:cNvSpPr>
            <a:spLocks noGrp="1"/>
          </p:cNvSpPr>
          <p:nvPr>
            <p:ph type="dt" sz="half" idx="10"/>
          </p:nvPr>
        </p:nvSpPr>
        <p:spPr/>
        <p:txBody>
          <a:bodyPr/>
          <a:lstStyle/>
          <a:p>
            <a:r>
              <a:rPr lang="ru-RU" smtClean="0"/>
              <a:t>2014-15 учебный год</a:t>
            </a:r>
            <a:endParaRPr lang="ru-RU"/>
          </a:p>
        </p:txBody>
      </p:sp>
      <p:pic>
        <p:nvPicPr>
          <p:cNvPr id="8" name="Picture 2" descr="Картинка 9 из 2615">
            <a:hlinkClick r:id="rId3"/>
          </p:cNvPr>
          <p:cNvPicPr>
            <a:picLocks noChangeAspect="1" noChangeArrowheads="1"/>
          </p:cNvPicPr>
          <p:nvPr/>
        </p:nvPicPr>
        <p:blipFill>
          <a:blip r:embed="rId4" cstate="print"/>
          <a:srcRect/>
          <a:stretch>
            <a:fillRect/>
          </a:stretch>
        </p:blipFill>
        <p:spPr bwMode="auto">
          <a:xfrm>
            <a:off x="2857488" y="3571876"/>
            <a:ext cx="3357586" cy="2952743"/>
          </a:xfrm>
          <a:prstGeom prst="rect">
            <a:avLst/>
          </a:prstGeom>
          <a:noFill/>
        </p:spPr>
      </p:pic>
      <p:sp>
        <p:nvSpPr>
          <p:cNvPr id="9" name="TextBox 8"/>
          <p:cNvSpPr txBox="1"/>
          <p:nvPr/>
        </p:nvSpPr>
        <p:spPr>
          <a:xfrm>
            <a:off x="0" y="0"/>
            <a:ext cx="9144000" cy="369332"/>
          </a:xfrm>
          <a:prstGeom prst="rect">
            <a:avLst/>
          </a:prstGeom>
          <a:noFill/>
        </p:spPr>
        <p:txBody>
          <a:bodyPr wrap="square" rtlCol="0">
            <a:spAutoFit/>
          </a:bodyPr>
          <a:lstStyle/>
          <a:p>
            <a:r>
              <a:rPr lang="ru-RU" dirty="0" smtClean="0"/>
              <a:t>3 страница                                                                                        Советы доктора Семейкина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214290"/>
            <a:ext cx="9787006" cy="369332"/>
          </a:xfrm>
          <a:prstGeom prst="rect">
            <a:avLst/>
          </a:prstGeom>
          <a:noFill/>
        </p:spPr>
        <p:txBody>
          <a:bodyPr wrap="square" rtlCol="0">
            <a:spAutoFit/>
          </a:bodyPr>
          <a:lstStyle/>
          <a:p>
            <a:r>
              <a:rPr lang="ru-RU" dirty="0" smtClean="0"/>
              <a:t>4 страница                                                                                     Скажи жизни «Да»!</a:t>
            </a:r>
            <a:endParaRPr lang="ru-RU" dirty="0"/>
          </a:p>
        </p:txBody>
      </p:sp>
      <p:pic>
        <p:nvPicPr>
          <p:cNvPr id="8194" name="Picture 2" descr="F:\биология\биология 20.jpg"/>
          <p:cNvPicPr>
            <a:picLocks noChangeAspect="1" noChangeArrowheads="1"/>
          </p:cNvPicPr>
          <p:nvPr/>
        </p:nvPicPr>
        <p:blipFill>
          <a:blip r:embed="rId2" cstate="print"/>
          <a:srcRect/>
          <a:stretch>
            <a:fillRect/>
          </a:stretch>
        </p:blipFill>
        <p:spPr bwMode="auto">
          <a:xfrm>
            <a:off x="5214942" y="2643182"/>
            <a:ext cx="3286147" cy="1857387"/>
          </a:xfrm>
          <a:prstGeom prst="rect">
            <a:avLst/>
          </a:prstGeom>
          <a:noFill/>
        </p:spPr>
      </p:pic>
      <p:sp>
        <p:nvSpPr>
          <p:cNvPr id="8" name="Дата 7"/>
          <p:cNvSpPr>
            <a:spLocks noGrp="1"/>
          </p:cNvSpPr>
          <p:nvPr>
            <p:ph type="dt" sz="half" idx="10"/>
          </p:nvPr>
        </p:nvSpPr>
        <p:spPr/>
        <p:txBody>
          <a:bodyPr/>
          <a:lstStyle/>
          <a:p>
            <a:r>
              <a:rPr lang="ru-RU" smtClean="0"/>
              <a:t>2014-15 учебный год</a:t>
            </a:r>
            <a:endParaRPr lang="ru-RU"/>
          </a:p>
        </p:txBody>
      </p:sp>
      <p:pic>
        <p:nvPicPr>
          <p:cNvPr id="57350" name="Рисунок 1" descr="http://img-fotki.yandex.ru/get/3502/ivanpobeda.17/0_a4f5_c51b5846_L"/>
          <p:cNvPicPr>
            <a:picLocks noChangeAspect="1" noChangeArrowheads="1"/>
          </p:cNvPicPr>
          <p:nvPr/>
        </p:nvPicPr>
        <p:blipFill>
          <a:blip r:embed="rId3" cstate="print"/>
          <a:srcRect/>
          <a:stretch>
            <a:fillRect/>
          </a:stretch>
        </p:blipFill>
        <p:spPr bwMode="auto">
          <a:xfrm>
            <a:off x="500034" y="2143116"/>
            <a:ext cx="2638425" cy="3724275"/>
          </a:xfrm>
          <a:prstGeom prst="rect">
            <a:avLst/>
          </a:prstGeom>
          <a:noFill/>
          <a:ln w="9525">
            <a:noFill/>
            <a:miter lim="800000"/>
            <a:headEnd/>
            <a:tailEnd/>
          </a:ln>
        </p:spPr>
      </p:pic>
      <p:sp>
        <p:nvSpPr>
          <p:cNvPr id="14" name="Прямоугольник 13"/>
          <p:cNvSpPr/>
          <p:nvPr/>
        </p:nvSpPr>
        <p:spPr>
          <a:xfrm>
            <a:off x="1428728" y="714356"/>
            <a:ext cx="6602448" cy="923330"/>
          </a:xfrm>
          <a:prstGeom prst="rect">
            <a:avLst/>
          </a:prstGeom>
        </p:spPr>
        <p:txBody>
          <a:bodyPr wrap="none">
            <a:spAutoFit/>
          </a:bodyPr>
          <a:lstStyle/>
          <a:p>
            <a:r>
              <a:rPr lang="ru-RU" sz="5400" dirty="0" smtClean="0">
                <a:hlinkClick r:id="rId4" action="ppaction://hlinkfile"/>
              </a:rPr>
              <a:t>ВРЕДНОКУРИТЬ.РУ</a:t>
            </a:r>
            <a:endParaRPr lang="ru-RU" sz="5400" dirty="0"/>
          </a:p>
        </p:txBody>
      </p:sp>
      <p:sp>
        <p:nvSpPr>
          <p:cNvPr id="15" name="Прямоугольник 14"/>
          <p:cNvSpPr/>
          <p:nvPr/>
        </p:nvSpPr>
        <p:spPr>
          <a:xfrm>
            <a:off x="3251297" y="5786454"/>
            <a:ext cx="5892703" cy="769441"/>
          </a:xfrm>
          <a:prstGeom prst="rect">
            <a:avLst/>
          </a:prstGeom>
        </p:spPr>
        <p:txBody>
          <a:bodyPr wrap="none">
            <a:spAutoFit/>
          </a:bodyPr>
          <a:lstStyle/>
          <a:p>
            <a:r>
              <a:rPr lang="ru-RU" sz="4400" b="1" dirty="0" smtClean="0">
                <a:solidFill>
                  <a:srgbClr val="FF0000"/>
                </a:solidFill>
              </a:rPr>
              <a:t>Курение убивает тебя!</a:t>
            </a:r>
            <a:endParaRPr lang="ru-RU" sz="4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7350"/>
                                        </p:tgtEl>
                                        <p:attrNameLst>
                                          <p:attrName>style.visibility</p:attrName>
                                        </p:attrNameLst>
                                      </p:cBhvr>
                                      <p:to>
                                        <p:strVal val="visible"/>
                                      </p:to>
                                    </p:set>
                                    <p:anim calcmode="lin" valueType="num">
                                      <p:cBhvr>
                                        <p:cTn id="7" dur="1000" fill="hold"/>
                                        <p:tgtEl>
                                          <p:spTgt spid="57350"/>
                                        </p:tgtEl>
                                        <p:attrNameLst>
                                          <p:attrName>ppt_w</p:attrName>
                                        </p:attrNameLst>
                                      </p:cBhvr>
                                      <p:tavLst>
                                        <p:tav tm="0">
                                          <p:val>
                                            <p:strVal val="#ppt_w*0.70"/>
                                          </p:val>
                                        </p:tav>
                                        <p:tav tm="100000">
                                          <p:val>
                                            <p:strVal val="#ppt_w"/>
                                          </p:val>
                                        </p:tav>
                                      </p:tavLst>
                                    </p:anim>
                                    <p:anim calcmode="lin" valueType="num">
                                      <p:cBhvr>
                                        <p:cTn id="8" dur="1000" fill="hold"/>
                                        <p:tgtEl>
                                          <p:spTgt spid="57350"/>
                                        </p:tgtEl>
                                        <p:attrNameLst>
                                          <p:attrName>ppt_h</p:attrName>
                                        </p:attrNameLst>
                                      </p:cBhvr>
                                      <p:tavLst>
                                        <p:tav tm="0">
                                          <p:val>
                                            <p:strVal val="#ppt_h"/>
                                          </p:val>
                                        </p:tav>
                                        <p:tav tm="100000">
                                          <p:val>
                                            <p:strVal val="#ppt_h"/>
                                          </p:val>
                                        </p:tav>
                                      </p:tavLst>
                                    </p:anim>
                                    <p:animEffect transition="in" filter="fade">
                                      <p:cBhvr>
                                        <p:cTn id="9" dur="1000"/>
                                        <p:tgtEl>
                                          <p:spTgt spid="5735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1000" fill="hold"/>
                                        <p:tgtEl>
                                          <p:spTgt spid="8194"/>
                                        </p:tgtEl>
                                        <p:attrNameLst>
                                          <p:attrName>ppt_w</p:attrName>
                                        </p:attrNameLst>
                                      </p:cBhvr>
                                      <p:tavLst>
                                        <p:tav tm="0">
                                          <p:val>
                                            <p:strVal val="#ppt_w*0.70"/>
                                          </p:val>
                                        </p:tav>
                                        <p:tav tm="100000">
                                          <p:val>
                                            <p:strVal val="#ppt_w"/>
                                          </p:val>
                                        </p:tav>
                                      </p:tavLst>
                                    </p:anim>
                                    <p:anim calcmode="lin" valueType="num">
                                      <p:cBhvr>
                                        <p:cTn id="15" dur="1000" fill="hold"/>
                                        <p:tgtEl>
                                          <p:spTgt spid="8194"/>
                                        </p:tgtEl>
                                        <p:attrNameLst>
                                          <p:attrName>ppt_h</p:attrName>
                                        </p:attrNameLst>
                                      </p:cBhvr>
                                      <p:tavLst>
                                        <p:tav tm="0">
                                          <p:val>
                                            <p:strVal val="#ppt_h"/>
                                          </p:val>
                                        </p:tav>
                                        <p:tav tm="100000">
                                          <p:val>
                                            <p:strVal val="#ppt_h"/>
                                          </p:val>
                                        </p:tav>
                                      </p:tavLst>
                                    </p:anim>
                                    <p:animEffect transition="in" filter="fade">
                                      <p:cBhvr>
                                        <p:cTn id="16" dur="1000"/>
                                        <p:tgtEl>
                                          <p:spTgt spid="819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strVal val="#ppt_w*0.70"/>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Effect transition="in" filter="fade">
                                      <p:cBhvr>
                                        <p:cTn id="2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dirty="0" smtClean="0">
                <a:solidFill>
                  <a:srgbClr val="FFFF00"/>
                </a:solidFill>
              </a:rPr>
              <a:t>Скажи жизни «Да»</a:t>
            </a:r>
            <a:endParaRPr lang="ru-RU" sz="6600" dirty="0">
              <a:solidFill>
                <a:srgbClr val="FFFF00"/>
              </a:solidFill>
            </a:endParaRPr>
          </a:p>
        </p:txBody>
      </p:sp>
      <p:pic>
        <p:nvPicPr>
          <p:cNvPr id="9218" name="Picture 2" descr="F:\биология\22.jpg"/>
          <p:cNvPicPr>
            <a:picLocks noChangeAspect="1" noChangeArrowheads="1"/>
          </p:cNvPicPr>
          <p:nvPr/>
        </p:nvPicPr>
        <p:blipFill>
          <a:blip r:embed="rId2" cstate="print"/>
          <a:srcRect/>
          <a:stretch>
            <a:fillRect/>
          </a:stretch>
        </p:blipFill>
        <p:spPr bwMode="auto">
          <a:xfrm>
            <a:off x="6572264" y="2285992"/>
            <a:ext cx="2032908" cy="1958984"/>
          </a:xfrm>
          <a:prstGeom prst="rect">
            <a:avLst/>
          </a:prstGeom>
          <a:noFill/>
        </p:spPr>
      </p:pic>
      <p:pic>
        <p:nvPicPr>
          <p:cNvPr id="9220" name="Picture 4" descr="F:\биология\25.jpg"/>
          <p:cNvPicPr>
            <a:picLocks noChangeAspect="1" noChangeArrowheads="1"/>
          </p:cNvPicPr>
          <p:nvPr/>
        </p:nvPicPr>
        <p:blipFill>
          <a:blip r:embed="rId3" cstate="print"/>
          <a:srcRect/>
          <a:stretch>
            <a:fillRect/>
          </a:stretch>
        </p:blipFill>
        <p:spPr bwMode="auto">
          <a:xfrm>
            <a:off x="3357554" y="1428736"/>
            <a:ext cx="2261960" cy="2286016"/>
          </a:xfrm>
          <a:prstGeom prst="rect">
            <a:avLst/>
          </a:prstGeom>
          <a:noFill/>
        </p:spPr>
      </p:pic>
      <p:pic>
        <p:nvPicPr>
          <p:cNvPr id="9221" name="Picture 5" descr="F:\биология\биология 7.jpg"/>
          <p:cNvPicPr>
            <a:picLocks noChangeAspect="1" noChangeArrowheads="1"/>
          </p:cNvPicPr>
          <p:nvPr/>
        </p:nvPicPr>
        <p:blipFill>
          <a:blip r:embed="rId4" cstate="print"/>
          <a:srcRect/>
          <a:stretch>
            <a:fillRect/>
          </a:stretch>
        </p:blipFill>
        <p:spPr bwMode="auto">
          <a:xfrm>
            <a:off x="6357950" y="1571612"/>
            <a:ext cx="2357454" cy="3429024"/>
          </a:xfrm>
          <a:prstGeom prst="rect">
            <a:avLst/>
          </a:prstGeom>
          <a:noFill/>
        </p:spPr>
      </p:pic>
      <p:pic>
        <p:nvPicPr>
          <p:cNvPr id="9222" name="Picture 6" descr="F:\биология\23.jpg"/>
          <p:cNvPicPr>
            <a:picLocks noChangeAspect="1" noChangeArrowheads="1"/>
          </p:cNvPicPr>
          <p:nvPr/>
        </p:nvPicPr>
        <p:blipFill>
          <a:blip r:embed="rId5" cstate="print"/>
          <a:srcRect/>
          <a:stretch>
            <a:fillRect/>
          </a:stretch>
        </p:blipFill>
        <p:spPr bwMode="auto">
          <a:xfrm>
            <a:off x="4143372" y="4500570"/>
            <a:ext cx="1850990" cy="2214578"/>
          </a:xfrm>
          <a:prstGeom prst="rect">
            <a:avLst/>
          </a:prstGeom>
          <a:noFill/>
        </p:spPr>
      </p:pic>
      <p:pic>
        <p:nvPicPr>
          <p:cNvPr id="9223" name="Picture 7" descr="F:\биология\биология 5.jpg"/>
          <p:cNvPicPr>
            <a:picLocks noChangeAspect="1" noChangeArrowheads="1"/>
          </p:cNvPicPr>
          <p:nvPr/>
        </p:nvPicPr>
        <p:blipFill>
          <a:blip r:embed="rId6" cstate="print"/>
          <a:srcRect/>
          <a:stretch>
            <a:fillRect/>
          </a:stretch>
        </p:blipFill>
        <p:spPr bwMode="auto">
          <a:xfrm>
            <a:off x="4214810" y="3714752"/>
            <a:ext cx="2286016" cy="2928982"/>
          </a:xfrm>
          <a:prstGeom prst="rect">
            <a:avLst/>
          </a:prstGeom>
          <a:noFill/>
        </p:spPr>
      </p:pic>
      <p:sp>
        <p:nvSpPr>
          <p:cNvPr id="11" name="Дата 10"/>
          <p:cNvSpPr>
            <a:spLocks noGrp="1"/>
          </p:cNvSpPr>
          <p:nvPr>
            <p:ph type="dt" sz="half" idx="10"/>
          </p:nvPr>
        </p:nvSpPr>
        <p:spPr/>
        <p:txBody>
          <a:bodyPr/>
          <a:lstStyle/>
          <a:p>
            <a:r>
              <a:rPr lang="ru-RU" smtClean="0"/>
              <a:t>2014-15 учебный год</a:t>
            </a:r>
            <a:endParaRPr lang="ru-RU"/>
          </a:p>
        </p:txBody>
      </p:sp>
      <p:pic>
        <p:nvPicPr>
          <p:cNvPr id="54274" name="Picture 2" descr="Картинка 82 из 1609">
            <a:hlinkClick r:id="rId7"/>
          </p:cNvPr>
          <p:cNvPicPr>
            <a:picLocks noChangeAspect="1" noChangeArrowheads="1"/>
          </p:cNvPicPr>
          <p:nvPr/>
        </p:nvPicPr>
        <p:blipFill>
          <a:blip r:embed="rId8" cstate="print"/>
          <a:srcRect/>
          <a:stretch>
            <a:fillRect/>
          </a:stretch>
        </p:blipFill>
        <p:spPr bwMode="auto">
          <a:xfrm>
            <a:off x="0" y="1857364"/>
            <a:ext cx="3362313" cy="2523312"/>
          </a:xfrm>
          <a:prstGeom prst="rect">
            <a:avLst/>
          </a:prstGeom>
          <a:noFill/>
        </p:spPr>
      </p:pic>
      <p:pic>
        <p:nvPicPr>
          <p:cNvPr id="54276" name="Picture 4" descr="Картинка 48 из 78079">
            <a:hlinkClick r:id="rId9"/>
          </p:cNvPr>
          <p:cNvPicPr>
            <a:picLocks noChangeAspect="1" noChangeArrowheads="1"/>
          </p:cNvPicPr>
          <p:nvPr/>
        </p:nvPicPr>
        <p:blipFill>
          <a:blip r:embed="rId10" cstate="print"/>
          <a:srcRect/>
          <a:stretch>
            <a:fillRect/>
          </a:stretch>
        </p:blipFill>
        <p:spPr bwMode="auto">
          <a:xfrm>
            <a:off x="0" y="1857364"/>
            <a:ext cx="3793349" cy="2533645"/>
          </a:xfrm>
          <a:prstGeom prst="rect">
            <a:avLst/>
          </a:prstGeom>
          <a:noFill/>
        </p:spPr>
      </p:pic>
      <p:pic>
        <p:nvPicPr>
          <p:cNvPr id="15" name="Picture 3" descr="F:\биология\биология 4.jpg"/>
          <p:cNvPicPr>
            <a:picLocks noChangeAspect="1" noChangeArrowheads="1"/>
          </p:cNvPicPr>
          <p:nvPr/>
        </p:nvPicPr>
        <p:blipFill>
          <a:blip r:embed="rId11" cstate="print"/>
          <a:srcRect/>
          <a:stretch>
            <a:fillRect/>
          </a:stretch>
        </p:blipFill>
        <p:spPr bwMode="auto">
          <a:xfrm>
            <a:off x="3500430" y="1285860"/>
            <a:ext cx="2043122" cy="3149086"/>
          </a:xfrm>
          <a:prstGeom prst="rect">
            <a:avLst/>
          </a:prstGeom>
          <a:noFill/>
        </p:spPr>
      </p:pic>
      <p:sp>
        <p:nvSpPr>
          <p:cNvPr id="12" name="TextBox 11"/>
          <p:cNvSpPr txBox="1"/>
          <p:nvPr/>
        </p:nvSpPr>
        <p:spPr>
          <a:xfrm>
            <a:off x="0" y="0"/>
            <a:ext cx="9144000" cy="369332"/>
          </a:xfrm>
          <a:prstGeom prst="rect">
            <a:avLst/>
          </a:prstGeom>
          <a:noFill/>
        </p:spPr>
        <p:txBody>
          <a:bodyPr wrap="square" rtlCol="0">
            <a:spAutoFit/>
          </a:bodyPr>
          <a:lstStyle/>
          <a:p>
            <a:r>
              <a:rPr lang="ru-RU" dirty="0" smtClean="0"/>
              <a:t>4 страница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54274"/>
                                        </p:tgtEl>
                                        <p:attrNameLst>
                                          <p:attrName>style.visibility</p:attrName>
                                        </p:attrNameLst>
                                      </p:cBhvr>
                                      <p:to>
                                        <p:strVal val="visible"/>
                                      </p:to>
                                    </p:set>
                                    <p:animEffect transition="in" filter="box(in)">
                                      <p:cBhvr>
                                        <p:cTn id="14" dur="500"/>
                                        <p:tgtEl>
                                          <p:spTgt spid="5427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9220"/>
                                        </p:tgtEl>
                                        <p:attrNameLst>
                                          <p:attrName>style.visibility</p:attrName>
                                        </p:attrNameLst>
                                      </p:cBhvr>
                                      <p:to>
                                        <p:strVal val="visible"/>
                                      </p:to>
                                    </p:set>
                                    <p:animEffect transition="in" filter="box(in)">
                                      <p:cBhvr>
                                        <p:cTn id="19" dur="500"/>
                                        <p:tgtEl>
                                          <p:spTgt spid="9220"/>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9222"/>
                                        </p:tgtEl>
                                        <p:attrNameLst>
                                          <p:attrName>style.visibility</p:attrName>
                                        </p:attrNameLst>
                                      </p:cBhvr>
                                      <p:to>
                                        <p:strVal val="visible"/>
                                      </p:to>
                                    </p:set>
                                    <p:animEffect transition="in" filter="box(in)">
                                      <p:cBhvr>
                                        <p:cTn id="24" dur="500"/>
                                        <p:tgtEl>
                                          <p:spTgt spid="9222"/>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9218"/>
                                        </p:tgtEl>
                                        <p:attrNameLst>
                                          <p:attrName>style.visibility</p:attrName>
                                        </p:attrNameLst>
                                      </p:cBhvr>
                                      <p:to>
                                        <p:strVal val="visible"/>
                                      </p:to>
                                    </p:set>
                                    <p:animEffect transition="in" filter="box(in)">
                                      <p:cBhvr>
                                        <p:cTn id="29" dur="500"/>
                                        <p:tgtEl>
                                          <p:spTgt spid="9218"/>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54276"/>
                                        </p:tgtEl>
                                        <p:attrNameLst>
                                          <p:attrName>style.visibility</p:attrName>
                                        </p:attrNameLst>
                                      </p:cBhvr>
                                      <p:to>
                                        <p:strVal val="visible"/>
                                      </p:to>
                                    </p:set>
                                    <p:animEffect transition="in" filter="diamond(in)">
                                      <p:cBhvr>
                                        <p:cTn id="34" dur="2000"/>
                                        <p:tgtEl>
                                          <p:spTgt spid="54276"/>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amond(in)">
                                      <p:cBhvr>
                                        <p:cTn id="39" dur="2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9223"/>
                                        </p:tgtEl>
                                        <p:attrNameLst>
                                          <p:attrName>style.visibility</p:attrName>
                                        </p:attrNameLst>
                                      </p:cBhvr>
                                      <p:to>
                                        <p:strVal val="visible"/>
                                      </p:to>
                                    </p:set>
                                    <p:animEffect transition="in" filter="diamond(in)">
                                      <p:cBhvr>
                                        <p:cTn id="44" dur="2000"/>
                                        <p:tgtEl>
                                          <p:spTgt spid="9223"/>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9221"/>
                                        </p:tgtEl>
                                        <p:attrNameLst>
                                          <p:attrName>style.visibility</p:attrName>
                                        </p:attrNameLst>
                                      </p:cBhvr>
                                      <p:to>
                                        <p:strVal val="visible"/>
                                      </p:to>
                                    </p:set>
                                    <p:animEffect transition="in" filter="diamond(in)">
                                      <p:cBhvr>
                                        <p:cTn id="49" dur="2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r>
              <a:rPr lang="ru-RU" smtClean="0"/>
              <a:t>2014-15 учебный год</a:t>
            </a:r>
            <a:endParaRPr lang="ru-RU"/>
          </a:p>
        </p:txBody>
      </p:sp>
      <p:pic>
        <p:nvPicPr>
          <p:cNvPr id="120834" name="Picture 2" descr="http://im2-tub.yandex.net/i?id=291761&amp;tov=2"/>
          <p:cNvPicPr>
            <a:picLocks noChangeAspect="1" noChangeArrowheads="1"/>
          </p:cNvPicPr>
          <p:nvPr/>
        </p:nvPicPr>
        <p:blipFill>
          <a:blip r:embed="rId2" cstate="print"/>
          <a:srcRect/>
          <a:stretch>
            <a:fillRect/>
          </a:stretch>
        </p:blipFill>
        <p:spPr bwMode="auto">
          <a:xfrm>
            <a:off x="5072066" y="428604"/>
            <a:ext cx="3750495" cy="3429024"/>
          </a:xfrm>
          <a:prstGeom prst="rect">
            <a:avLst/>
          </a:prstGeom>
          <a:noFill/>
        </p:spPr>
      </p:pic>
      <p:pic>
        <p:nvPicPr>
          <p:cNvPr id="120838" name="Picture 6" descr="Картинка 54 из 2487">
            <a:hlinkClick r:id="rId3"/>
          </p:cNvPr>
          <p:cNvPicPr>
            <a:picLocks noChangeAspect="1" noChangeArrowheads="1"/>
          </p:cNvPicPr>
          <p:nvPr/>
        </p:nvPicPr>
        <p:blipFill>
          <a:blip r:embed="rId4" cstate="print"/>
          <a:srcRect/>
          <a:stretch>
            <a:fillRect/>
          </a:stretch>
        </p:blipFill>
        <p:spPr bwMode="auto">
          <a:xfrm>
            <a:off x="5286380" y="4000504"/>
            <a:ext cx="2857500" cy="2143125"/>
          </a:xfrm>
          <a:prstGeom prst="rect">
            <a:avLst/>
          </a:prstGeom>
          <a:noFill/>
        </p:spPr>
      </p:pic>
      <p:pic>
        <p:nvPicPr>
          <p:cNvPr id="120840" name="Picture 8" descr="C:\Users\1\Desktop\анимация\file.gif"/>
          <p:cNvPicPr>
            <a:picLocks noChangeAspect="1" noChangeArrowheads="1" noCrop="1"/>
          </p:cNvPicPr>
          <p:nvPr/>
        </p:nvPicPr>
        <p:blipFill>
          <a:blip r:embed="rId5" cstate="print"/>
          <a:srcRect/>
          <a:stretch>
            <a:fillRect/>
          </a:stretch>
        </p:blipFill>
        <p:spPr bwMode="auto">
          <a:xfrm>
            <a:off x="1214414" y="428604"/>
            <a:ext cx="2428892" cy="2285992"/>
          </a:xfrm>
          <a:prstGeom prst="rect">
            <a:avLst/>
          </a:prstGeom>
          <a:noFill/>
        </p:spPr>
      </p:pic>
      <p:pic>
        <p:nvPicPr>
          <p:cNvPr id="108548" name="Picture 4" descr="Картинка 158 из 1651162">
            <a:hlinkClick r:id="rId6"/>
          </p:cNvPr>
          <p:cNvPicPr>
            <a:picLocks noChangeAspect="1" noChangeArrowheads="1"/>
          </p:cNvPicPr>
          <p:nvPr/>
        </p:nvPicPr>
        <p:blipFill>
          <a:blip r:embed="rId7" cstate="print"/>
          <a:srcRect/>
          <a:stretch>
            <a:fillRect/>
          </a:stretch>
        </p:blipFill>
        <p:spPr bwMode="auto">
          <a:xfrm>
            <a:off x="428596" y="2766842"/>
            <a:ext cx="3429024" cy="3329150"/>
          </a:xfrm>
          <a:prstGeom prst="rect">
            <a:avLst/>
          </a:prstGeom>
          <a:noFill/>
        </p:spPr>
      </p:pic>
      <p:pic>
        <p:nvPicPr>
          <p:cNvPr id="108552" name="Picture 8" descr="Картинка 159 из 16728">
            <a:hlinkClick r:id="rId8"/>
          </p:cNvPr>
          <p:cNvPicPr>
            <a:picLocks noChangeAspect="1" noChangeArrowheads="1"/>
          </p:cNvPicPr>
          <p:nvPr/>
        </p:nvPicPr>
        <p:blipFill>
          <a:blip r:embed="rId9" cstate="print"/>
          <a:srcRect/>
          <a:stretch>
            <a:fillRect/>
          </a:stretch>
        </p:blipFill>
        <p:spPr bwMode="auto">
          <a:xfrm>
            <a:off x="642910" y="2285992"/>
            <a:ext cx="2781300" cy="3810000"/>
          </a:xfrm>
          <a:prstGeom prst="rect">
            <a:avLst/>
          </a:prstGeom>
          <a:noFill/>
        </p:spPr>
      </p:pic>
      <p:pic>
        <p:nvPicPr>
          <p:cNvPr id="108554" name="Picture 10" descr="Картинка 80 из 35367">
            <a:hlinkClick r:id="rId10"/>
          </p:cNvPr>
          <p:cNvPicPr>
            <a:picLocks noChangeAspect="1" noChangeArrowheads="1"/>
          </p:cNvPicPr>
          <p:nvPr/>
        </p:nvPicPr>
        <p:blipFill>
          <a:blip r:embed="rId11" cstate="print"/>
          <a:srcRect/>
          <a:stretch>
            <a:fillRect/>
          </a:stretch>
        </p:blipFill>
        <p:spPr bwMode="auto">
          <a:xfrm>
            <a:off x="4214810" y="500042"/>
            <a:ext cx="5076825" cy="3390901"/>
          </a:xfrm>
          <a:prstGeom prst="rect">
            <a:avLst/>
          </a:prstGeom>
          <a:noFill/>
        </p:spPr>
      </p:pic>
      <p:pic>
        <p:nvPicPr>
          <p:cNvPr id="108560" name="Picture 16" descr="http://i035.radikal.ru/0912/9c/de71f406eea6.jpg"/>
          <p:cNvPicPr>
            <a:picLocks noChangeAspect="1" noChangeArrowheads="1"/>
          </p:cNvPicPr>
          <p:nvPr/>
        </p:nvPicPr>
        <p:blipFill>
          <a:blip r:embed="rId12" cstate="print"/>
          <a:srcRect/>
          <a:stretch>
            <a:fillRect/>
          </a:stretch>
        </p:blipFill>
        <p:spPr bwMode="auto">
          <a:xfrm>
            <a:off x="4286248" y="4000500"/>
            <a:ext cx="3810000" cy="2857500"/>
          </a:xfrm>
          <a:prstGeom prst="rect">
            <a:avLst/>
          </a:prstGeom>
          <a:noFill/>
        </p:spPr>
      </p:pic>
      <p:sp>
        <p:nvSpPr>
          <p:cNvPr id="16" name="TextBox 15"/>
          <p:cNvSpPr txBox="1"/>
          <p:nvPr/>
        </p:nvSpPr>
        <p:spPr>
          <a:xfrm>
            <a:off x="0" y="0"/>
            <a:ext cx="9144000" cy="369332"/>
          </a:xfrm>
          <a:prstGeom prst="rect">
            <a:avLst/>
          </a:prstGeom>
          <a:noFill/>
        </p:spPr>
        <p:txBody>
          <a:bodyPr wrap="square" rtlCol="0">
            <a:spAutoFit/>
          </a:bodyPr>
          <a:lstStyle/>
          <a:p>
            <a:r>
              <a:rPr lang="ru-RU" dirty="0" smtClean="0">
                <a:solidFill>
                  <a:srgbClr val="FFFF00"/>
                </a:solidFill>
              </a:rPr>
              <a:t>4 страница                                                                                                      Скажи жизни «Да»!</a:t>
            </a:r>
            <a:endParaRPr lang="ru-RU"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8552"/>
                                        </p:tgtEl>
                                        <p:attrNameLst>
                                          <p:attrName>style.visibility</p:attrName>
                                        </p:attrNameLst>
                                      </p:cBhvr>
                                      <p:to>
                                        <p:strVal val="visible"/>
                                      </p:to>
                                    </p:set>
                                    <p:animEffect transition="in" filter="diamond(in)">
                                      <p:cBhvr>
                                        <p:cTn id="7" dur="2000"/>
                                        <p:tgtEl>
                                          <p:spTgt spid="10855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8554"/>
                                        </p:tgtEl>
                                        <p:attrNameLst>
                                          <p:attrName>style.visibility</p:attrName>
                                        </p:attrNameLst>
                                      </p:cBhvr>
                                      <p:to>
                                        <p:strVal val="visible"/>
                                      </p:to>
                                    </p:set>
                                    <p:animEffect transition="in" filter="diamond(in)">
                                      <p:cBhvr>
                                        <p:cTn id="12" dur="2000"/>
                                        <p:tgtEl>
                                          <p:spTgt spid="10855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8560"/>
                                        </p:tgtEl>
                                        <p:attrNameLst>
                                          <p:attrName>style.visibility</p:attrName>
                                        </p:attrNameLst>
                                      </p:cBhvr>
                                      <p:to>
                                        <p:strVal val="visible"/>
                                      </p:to>
                                    </p:set>
                                    <p:animEffect transition="in" filter="diamond(in)">
                                      <p:cBhvr>
                                        <p:cTn id="17" dur="2000"/>
                                        <p:tgtEl>
                                          <p:spTgt spid="108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643050"/>
            <a:ext cx="8229600" cy="1143000"/>
          </a:xfrm>
        </p:spPr>
        <p:txBody>
          <a:bodyPr/>
          <a:lstStyle/>
          <a:p>
            <a:endParaRPr lang="ru-RU" dirty="0"/>
          </a:p>
        </p:txBody>
      </p:sp>
      <p:pic>
        <p:nvPicPr>
          <p:cNvPr id="11266" name="Picture 2" descr="F:\биология\биология.jpg"/>
          <p:cNvPicPr>
            <a:picLocks noChangeAspect="1" noChangeArrowheads="1"/>
          </p:cNvPicPr>
          <p:nvPr/>
        </p:nvPicPr>
        <p:blipFill>
          <a:blip r:embed="rId2" cstate="print"/>
          <a:srcRect/>
          <a:stretch>
            <a:fillRect/>
          </a:stretch>
        </p:blipFill>
        <p:spPr bwMode="auto">
          <a:xfrm>
            <a:off x="500034" y="642918"/>
            <a:ext cx="8153400" cy="5588000"/>
          </a:xfrm>
          <a:prstGeom prst="rect">
            <a:avLst/>
          </a:prstGeom>
          <a:noFill/>
        </p:spPr>
      </p:pic>
      <p:sp>
        <p:nvSpPr>
          <p:cNvPr id="6" name="Дата 5"/>
          <p:cNvSpPr>
            <a:spLocks noGrp="1"/>
          </p:cNvSpPr>
          <p:nvPr>
            <p:ph type="dt" sz="half" idx="10"/>
          </p:nvPr>
        </p:nvSpPr>
        <p:spPr/>
        <p:txBody>
          <a:bodyPr/>
          <a:lstStyle/>
          <a:p>
            <a:r>
              <a:rPr lang="ru-RU" smtClean="0"/>
              <a:t>2014-15 учебный год</a:t>
            </a:r>
            <a:endParaRPr lang="ru-RU"/>
          </a:p>
        </p:txBody>
      </p:sp>
      <p:sp>
        <p:nvSpPr>
          <p:cNvPr id="5" name="TextBox 4"/>
          <p:cNvSpPr txBox="1"/>
          <p:nvPr/>
        </p:nvSpPr>
        <p:spPr>
          <a:xfrm>
            <a:off x="0" y="0"/>
            <a:ext cx="9144000" cy="369332"/>
          </a:xfrm>
          <a:prstGeom prst="rect">
            <a:avLst/>
          </a:prstGeom>
          <a:noFill/>
        </p:spPr>
        <p:txBody>
          <a:bodyPr wrap="square" rtlCol="0">
            <a:spAutoFit/>
          </a:bodyPr>
          <a:lstStyle/>
          <a:p>
            <a:r>
              <a:rPr lang="ru-RU" dirty="0" smtClean="0">
                <a:solidFill>
                  <a:srgbClr val="FFFF00"/>
                </a:solidFill>
              </a:rPr>
              <a:t>4 страница                                                                                      Скажи жизни «Да»!</a:t>
            </a:r>
            <a:endParaRPr lang="ru-RU"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2014-15 учебный год</a:t>
            </a:r>
            <a:endParaRPr lang="ru-RU"/>
          </a:p>
        </p:txBody>
      </p:sp>
      <p:pic>
        <p:nvPicPr>
          <p:cNvPr id="3" name="Picture 2" descr="C:\Users\1\Desktop\анимация\4044307_pricol17.gif"/>
          <p:cNvPicPr>
            <a:picLocks noChangeAspect="1" noChangeArrowheads="1" noCrop="1"/>
          </p:cNvPicPr>
          <p:nvPr/>
        </p:nvPicPr>
        <p:blipFill>
          <a:blip r:embed="rId2" cstate="print"/>
          <a:srcRect/>
          <a:stretch>
            <a:fillRect/>
          </a:stretch>
        </p:blipFill>
        <p:spPr bwMode="auto">
          <a:xfrm>
            <a:off x="4376161" y="1928802"/>
            <a:ext cx="4267805" cy="4500594"/>
          </a:xfrm>
          <a:prstGeom prst="rect">
            <a:avLst/>
          </a:prstGeom>
          <a:noFill/>
        </p:spPr>
      </p:pic>
      <p:sp>
        <p:nvSpPr>
          <p:cNvPr id="5" name="Вертикальный свиток 4"/>
          <p:cNvSpPr/>
          <p:nvPr/>
        </p:nvSpPr>
        <p:spPr>
          <a:xfrm>
            <a:off x="714348" y="571480"/>
            <a:ext cx="3214710" cy="4929222"/>
          </a:xfrm>
          <a:prstGeom prst="verticalScroll">
            <a:avLst/>
          </a:prstGeom>
          <a:noFill/>
          <a:ln w="57150"/>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142976" y="1000108"/>
            <a:ext cx="2462534" cy="1015663"/>
          </a:xfrm>
          <a:prstGeom prst="rect">
            <a:avLst/>
          </a:prstGeom>
          <a:noFill/>
        </p:spPr>
        <p:txBody>
          <a:bodyPr wrap="none" lIns="91440" tIns="45720" rIns="91440" bIns="45720">
            <a:spAutoFit/>
          </a:bodyPr>
          <a:lstStyle/>
          <a:p>
            <a:pPr algn="ctr"/>
            <a:r>
              <a:rPr lang="ru-RU" sz="6000" b="1" cap="none" spc="0" dirty="0" smtClean="0">
                <a:ln w="1905"/>
                <a:solidFill>
                  <a:srgbClr val="FF0000"/>
                </a:solidFill>
                <a:effectLst>
                  <a:innerShdw blurRad="69850" dist="43180" dir="5400000">
                    <a:srgbClr val="000000">
                      <a:alpha val="65000"/>
                    </a:srgbClr>
                  </a:innerShdw>
                </a:effectLst>
              </a:rPr>
              <a:t>Опыт!</a:t>
            </a:r>
            <a:endParaRPr lang="ru-RU" sz="6000" b="1" cap="none" spc="0" dirty="0">
              <a:ln w="1905"/>
              <a:solidFill>
                <a:srgbClr val="FF0000"/>
              </a:solidFill>
              <a:effectLst>
                <a:innerShdw blurRad="69850" dist="43180" dir="5400000">
                  <a:srgbClr val="000000">
                    <a:alpha val="65000"/>
                  </a:srgbClr>
                </a:innerShdw>
              </a:effectLst>
            </a:endParaRPr>
          </a:p>
        </p:txBody>
      </p:sp>
      <p:sp>
        <p:nvSpPr>
          <p:cNvPr id="13" name="Прямоугольник 12"/>
          <p:cNvSpPr/>
          <p:nvPr/>
        </p:nvSpPr>
        <p:spPr>
          <a:xfrm>
            <a:off x="1142976" y="2214554"/>
            <a:ext cx="2500330" cy="1015663"/>
          </a:xfrm>
          <a:prstGeom prst="rect">
            <a:avLst/>
          </a:prstGeom>
          <a:noFill/>
        </p:spPr>
        <p:txBody>
          <a:bodyPr wrap="square" lIns="91440" tIns="45720" rIns="91440" bIns="45720">
            <a:spAutoFit/>
          </a:bodyPr>
          <a:lstStyle/>
          <a:p>
            <a:pPr algn="ctr"/>
            <a:r>
              <a:rPr lang="ru-RU" sz="6000" b="1" dirty="0" smtClean="0">
                <a:ln w="1905"/>
                <a:solidFill>
                  <a:srgbClr val="FF0000"/>
                </a:solidFill>
                <a:effectLst>
                  <a:innerShdw blurRad="69850" dist="43180" dir="5400000">
                    <a:srgbClr val="000000">
                      <a:alpha val="65000"/>
                    </a:srgbClr>
                  </a:innerShdw>
                </a:effectLst>
              </a:rPr>
              <a:t>Опыт!</a:t>
            </a:r>
            <a:endParaRPr lang="ru-RU" sz="6000" b="1" cap="none" spc="0" dirty="0">
              <a:ln w="1905"/>
              <a:solidFill>
                <a:srgbClr val="FF0000"/>
              </a:solidFill>
              <a:effectLst>
                <a:innerShdw blurRad="69850" dist="43180" dir="5400000">
                  <a:srgbClr val="000000">
                    <a:alpha val="65000"/>
                  </a:srgbClr>
                </a:innerShdw>
              </a:effectLst>
            </a:endParaRPr>
          </a:p>
        </p:txBody>
      </p:sp>
      <p:sp>
        <p:nvSpPr>
          <p:cNvPr id="14" name="Прямоугольник 13"/>
          <p:cNvSpPr/>
          <p:nvPr/>
        </p:nvSpPr>
        <p:spPr>
          <a:xfrm>
            <a:off x="1115549" y="3500438"/>
            <a:ext cx="2462534" cy="1015663"/>
          </a:xfrm>
          <a:prstGeom prst="rect">
            <a:avLst/>
          </a:prstGeom>
          <a:noFill/>
        </p:spPr>
        <p:txBody>
          <a:bodyPr wrap="none" lIns="91440" tIns="45720" rIns="91440" bIns="45720">
            <a:spAutoFit/>
          </a:bodyPr>
          <a:lstStyle/>
          <a:p>
            <a:pPr algn="ctr"/>
            <a:r>
              <a:rPr lang="ru-RU" sz="6000" b="1" dirty="0" smtClean="0">
                <a:ln w="1905"/>
                <a:solidFill>
                  <a:srgbClr val="FF0000"/>
                </a:solidFill>
                <a:effectLst>
                  <a:innerShdw blurRad="69850" dist="43180" dir="5400000">
                    <a:srgbClr val="000000">
                      <a:alpha val="65000"/>
                    </a:srgbClr>
                  </a:innerShdw>
                </a:effectLst>
              </a:rPr>
              <a:t>Опыт!</a:t>
            </a:r>
            <a:endParaRPr lang="ru-RU" sz="6000" b="1" cap="none" spc="0" dirty="0">
              <a:ln w="1905"/>
              <a:solidFill>
                <a:srgbClr val="FF00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solidFill>
                  <a:srgbClr val="FFFF00"/>
                </a:solidFill>
              </a:rPr>
              <a:t>Минутка</a:t>
            </a:r>
            <a:r>
              <a:rPr lang="ru-RU" sz="6000" dirty="0" smtClean="0"/>
              <a:t> </a:t>
            </a:r>
            <a:r>
              <a:rPr lang="ru-RU" sz="6000" dirty="0" smtClean="0">
                <a:solidFill>
                  <a:srgbClr val="FFFF00"/>
                </a:solidFill>
              </a:rPr>
              <a:t>здоровья</a:t>
            </a:r>
            <a:endParaRPr lang="ru-RU" sz="6000" dirty="0">
              <a:solidFill>
                <a:srgbClr val="FFFF00"/>
              </a:solidFill>
            </a:endParaRPr>
          </a:p>
        </p:txBody>
      </p:sp>
      <p:sp>
        <p:nvSpPr>
          <p:cNvPr id="6" name="Дата 5"/>
          <p:cNvSpPr>
            <a:spLocks noGrp="1"/>
          </p:cNvSpPr>
          <p:nvPr>
            <p:ph type="dt" sz="half" idx="10"/>
          </p:nvPr>
        </p:nvSpPr>
        <p:spPr/>
        <p:txBody>
          <a:bodyPr/>
          <a:lstStyle/>
          <a:p>
            <a:r>
              <a:rPr lang="ru-RU" smtClean="0"/>
              <a:t>2014-15 учебный год</a:t>
            </a:r>
            <a:endParaRPr lang="ru-RU"/>
          </a:p>
        </p:txBody>
      </p:sp>
      <p:pic>
        <p:nvPicPr>
          <p:cNvPr id="71682" name="Picture 2" descr="http://im6-tub.yandex.net/i?id=9815460&amp;tov=6"/>
          <p:cNvPicPr>
            <a:picLocks noChangeAspect="1" noChangeArrowheads="1"/>
          </p:cNvPicPr>
          <p:nvPr/>
        </p:nvPicPr>
        <p:blipFill>
          <a:blip r:embed="rId3" cstate="print"/>
          <a:srcRect/>
          <a:stretch>
            <a:fillRect/>
          </a:stretch>
        </p:blipFill>
        <p:spPr bwMode="auto">
          <a:xfrm>
            <a:off x="9429784" y="4510080"/>
            <a:ext cx="1699614" cy="2347920"/>
          </a:xfrm>
          <a:prstGeom prst="rect">
            <a:avLst/>
          </a:prstGeom>
          <a:noFill/>
        </p:spPr>
      </p:pic>
      <p:pic>
        <p:nvPicPr>
          <p:cNvPr id="71684" name="Picture 4" descr="C:\Users\1\Desktop\анимация\KIDS01[1].gif"/>
          <p:cNvPicPr>
            <a:picLocks noChangeAspect="1" noChangeArrowheads="1" noCrop="1"/>
          </p:cNvPicPr>
          <p:nvPr/>
        </p:nvPicPr>
        <p:blipFill>
          <a:blip r:embed="rId4" cstate="print"/>
          <a:srcRect/>
          <a:stretch>
            <a:fillRect/>
          </a:stretch>
        </p:blipFill>
        <p:spPr bwMode="auto">
          <a:xfrm>
            <a:off x="2532048" y="2214554"/>
            <a:ext cx="4643470" cy="32147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Дата 2"/>
          <p:cNvSpPr>
            <a:spLocks noGrp="1"/>
          </p:cNvSpPr>
          <p:nvPr>
            <p:ph type="dt" sz="half" idx="10"/>
          </p:nvPr>
        </p:nvSpPr>
        <p:spPr/>
        <p:txBody>
          <a:bodyPr/>
          <a:lstStyle/>
          <a:p>
            <a:r>
              <a:rPr lang="ru-RU" smtClean="0"/>
              <a:t>2014-15 учебный год</a:t>
            </a:r>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noFill/>
        </p:spPr>
        <p:txBody>
          <a:bodyPr wrap="square" rtlCol="0">
            <a:spAutoFit/>
          </a:bodyPr>
          <a:lstStyle/>
          <a:p>
            <a:r>
              <a:rPr lang="ru-RU" dirty="0" smtClean="0">
                <a:solidFill>
                  <a:srgbClr val="FFFF00"/>
                </a:solidFill>
              </a:rPr>
              <a:t>5 страница                                                                                              Реши самостоятельно!</a:t>
            </a:r>
            <a:endParaRPr lang="ru-RU" dirty="0">
              <a:solidFill>
                <a:srgbClr val="FFFF00"/>
              </a:solidFill>
            </a:endParaRPr>
          </a:p>
        </p:txBody>
      </p:sp>
      <p:sp>
        <p:nvSpPr>
          <p:cNvPr id="4" name="Управляющая кнопка: справка 3">
            <a:hlinkClick r:id="" action="ppaction://noaction" highlightClick="1"/>
          </p:cNvPr>
          <p:cNvSpPr/>
          <p:nvPr/>
        </p:nvSpPr>
        <p:spPr>
          <a:xfrm>
            <a:off x="2285984" y="1500174"/>
            <a:ext cx="4429156" cy="4143404"/>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Дата 6"/>
          <p:cNvSpPr>
            <a:spLocks noGrp="1"/>
          </p:cNvSpPr>
          <p:nvPr>
            <p:ph type="dt" sz="half" idx="10"/>
          </p:nvPr>
        </p:nvSpPr>
        <p:spPr/>
        <p:txBody>
          <a:bodyPr/>
          <a:lstStyle/>
          <a:p>
            <a:r>
              <a:rPr lang="ru-RU" smtClean="0"/>
              <a:t>2014-15 учебный год</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r>
              <a:rPr lang="ru-RU" smtClean="0"/>
              <a:t>2014-15 учебный год</a:t>
            </a:r>
            <a:endParaRPr lang="ru-RU"/>
          </a:p>
        </p:txBody>
      </p:sp>
      <p:graphicFrame>
        <p:nvGraphicFramePr>
          <p:cNvPr id="4" name="Таблица 3"/>
          <p:cNvGraphicFramePr>
            <a:graphicFrameLocks noGrp="1"/>
          </p:cNvGraphicFramePr>
          <p:nvPr/>
        </p:nvGraphicFramePr>
        <p:xfrm>
          <a:off x="1571604" y="1500171"/>
          <a:ext cx="6286543" cy="4500594"/>
        </p:xfrm>
        <a:graphic>
          <a:graphicData uri="http://schemas.openxmlformats.org/drawingml/2006/table">
            <a:tbl>
              <a:tblPr/>
              <a:tblGrid>
                <a:gridCol w="3248407"/>
                <a:gridCol w="3038136"/>
              </a:tblGrid>
              <a:tr h="642942">
                <a:tc>
                  <a:txBody>
                    <a:bodyPr/>
                    <a:lstStyle/>
                    <a:p>
                      <a:pPr algn="ctr">
                        <a:lnSpc>
                          <a:spcPct val="115000"/>
                        </a:lnSpc>
                        <a:spcAft>
                          <a:spcPts val="0"/>
                        </a:spcAft>
                      </a:pPr>
                      <a:r>
                        <a:rPr lang="ru-RU" sz="1800" b="1" dirty="0">
                          <a:latin typeface="Calibri"/>
                          <a:ea typeface="Calibri"/>
                          <a:cs typeface="Times New Roman"/>
                        </a:rPr>
                        <a:t>1 вариант</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Calibri"/>
                          <a:ea typeface="Calibri"/>
                          <a:cs typeface="Times New Roman"/>
                        </a:rPr>
                        <a:t>2 вариант</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a:txBody>
                    <a:bodyPr/>
                    <a:lstStyle/>
                    <a:p>
                      <a:pPr>
                        <a:lnSpc>
                          <a:spcPct val="115000"/>
                        </a:lnSpc>
                        <a:spcAft>
                          <a:spcPts val="0"/>
                        </a:spcAft>
                      </a:pPr>
                      <a:r>
                        <a:rPr lang="ru-RU" sz="3200" dirty="0">
                          <a:latin typeface="Calibri"/>
                          <a:ea typeface="Calibri"/>
                          <a:cs typeface="Times New Roman"/>
                        </a:rPr>
                        <a:t>А    2; 3;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dirty="0">
                          <a:latin typeface="Calibri"/>
                          <a:ea typeface="Calibri"/>
                          <a:cs typeface="Times New Roman"/>
                        </a:rPr>
                        <a:t>А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a:txBody>
                    <a:bodyPr/>
                    <a:lstStyle/>
                    <a:p>
                      <a:pPr>
                        <a:lnSpc>
                          <a:spcPct val="115000"/>
                        </a:lnSpc>
                        <a:spcAft>
                          <a:spcPts val="0"/>
                        </a:spcAft>
                      </a:pPr>
                      <a:r>
                        <a:rPr lang="ru-RU" sz="3200" dirty="0">
                          <a:latin typeface="Calibri"/>
                          <a:ea typeface="Calibri"/>
                          <a:cs typeface="Times New Roman"/>
                        </a:rPr>
                        <a:t>Б    2; 3; 4;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dirty="0">
                          <a:latin typeface="Calibri"/>
                          <a:ea typeface="Calibri"/>
                          <a:cs typeface="Times New Roman"/>
                        </a:rPr>
                        <a:t>Б    2; 3;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a:txBody>
                    <a:bodyPr/>
                    <a:lstStyle/>
                    <a:p>
                      <a:pPr>
                        <a:lnSpc>
                          <a:spcPct val="115000"/>
                        </a:lnSpc>
                        <a:spcAft>
                          <a:spcPts val="0"/>
                        </a:spcAft>
                      </a:pPr>
                      <a:r>
                        <a:rPr lang="ru-RU" sz="3200">
                          <a:latin typeface="Calibri"/>
                          <a:ea typeface="Calibri"/>
                          <a:cs typeface="Times New Roman"/>
                        </a:rPr>
                        <a:t>В    2; 3;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dirty="0">
                          <a:latin typeface="Calibri"/>
                          <a:ea typeface="Calibri"/>
                          <a:cs typeface="Times New Roman"/>
                        </a:rPr>
                        <a:t>В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a:txBody>
                    <a:bodyPr/>
                    <a:lstStyle/>
                    <a:p>
                      <a:pPr>
                        <a:lnSpc>
                          <a:spcPct val="115000"/>
                        </a:lnSpc>
                        <a:spcAft>
                          <a:spcPts val="0"/>
                        </a:spcAft>
                      </a:pPr>
                      <a:r>
                        <a:rPr lang="ru-RU" sz="3200">
                          <a:latin typeface="Calibri"/>
                          <a:ea typeface="Calibri"/>
                          <a:cs typeface="Times New Roman"/>
                        </a:rPr>
                        <a:t>Г    6; 7;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dirty="0">
                          <a:latin typeface="Calibri"/>
                          <a:ea typeface="Calibri"/>
                          <a:cs typeface="Times New Roman"/>
                        </a:rPr>
                        <a:t>Г    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a:txBody>
                    <a:bodyPr/>
                    <a:lstStyle/>
                    <a:p>
                      <a:pPr>
                        <a:lnSpc>
                          <a:spcPct val="115000"/>
                        </a:lnSpc>
                        <a:spcAft>
                          <a:spcPts val="0"/>
                        </a:spcAft>
                      </a:pPr>
                      <a:r>
                        <a:rPr lang="ru-RU" sz="3200">
                          <a:latin typeface="Calibri"/>
                          <a:ea typeface="Calibri"/>
                          <a:cs typeface="Times New Roman"/>
                        </a:rPr>
                        <a:t>Д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dirty="0">
                          <a:latin typeface="Calibri"/>
                          <a:ea typeface="Calibri"/>
                          <a:cs typeface="Times New Roman"/>
                        </a:rPr>
                        <a:t>Д   1; 7; 8; 9;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a:txBody>
                    <a:bodyPr/>
                    <a:lstStyle/>
                    <a:p>
                      <a:pPr>
                        <a:lnSpc>
                          <a:spcPct val="115000"/>
                        </a:lnSpc>
                        <a:spcAft>
                          <a:spcPts val="0"/>
                        </a:spcAft>
                      </a:pPr>
                      <a:r>
                        <a:rPr lang="ru-RU" sz="3200">
                          <a:latin typeface="Calibri"/>
                          <a:ea typeface="Calibri"/>
                          <a:cs typeface="Times New Roman"/>
                        </a:rPr>
                        <a:t>Е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dirty="0">
                          <a:latin typeface="Calibri"/>
                          <a:ea typeface="Calibri"/>
                          <a:cs typeface="Times New Roman"/>
                        </a:rPr>
                        <a:t>Е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75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500034" y="357166"/>
            <a:ext cx="8358246" cy="769441"/>
          </a:xfrm>
          <a:prstGeom prst="rect">
            <a:avLst/>
          </a:prstGeom>
          <a:noFill/>
        </p:spPr>
        <p:txBody>
          <a:bodyPr wrap="square" rtlCol="0">
            <a:spAutoFit/>
          </a:bodyPr>
          <a:lstStyle/>
          <a:p>
            <a:r>
              <a:rPr lang="ru-RU" sz="4400" dirty="0" smtClean="0">
                <a:solidFill>
                  <a:srgbClr val="FFFF00"/>
                </a:solidFill>
              </a:rPr>
              <a:t>Ответы к диагностической работе</a:t>
            </a:r>
            <a:endParaRPr lang="ru-RU" sz="4400"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2014-15 учебный год</a:t>
            </a:r>
            <a:endParaRPr lang="ru-RU"/>
          </a:p>
        </p:txBody>
      </p:sp>
      <p:graphicFrame>
        <p:nvGraphicFramePr>
          <p:cNvPr id="15" name="Схема 14"/>
          <p:cNvGraphicFramePr/>
          <p:nvPr/>
        </p:nvGraphicFramePr>
        <p:xfrm>
          <a:off x="1500166" y="221455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Прямоугольник 21"/>
          <p:cNvSpPr/>
          <p:nvPr/>
        </p:nvSpPr>
        <p:spPr>
          <a:xfrm>
            <a:off x="225597" y="285728"/>
            <a:ext cx="8918403" cy="923330"/>
          </a:xfrm>
          <a:prstGeom prst="rect">
            <a:avLst/>
          </a:prstGeom>
          <a:noFill/>
        </p:spPr>
        <p:txBody>
          <a:bodyPr wrap="none" lIns="91440" tIns="45720" rIns="91440" bIns="45720">
            <a:spAutoFit/>
          </a:bodyPr>
          <a:lstStyle/>
          <a:p>
            <a:pPr algn="ctr"/>
            <a:r>
              <a:rPr lang="ru-RU" sz="5400" b="1" cap="none" spc="0" dirty="0" smtClean="0">
                <a:ln w="10541" cmpd="sng">
                  <a:solidFill>
                    <a:srgbClr val="7D7D7D">
                      <a:tint val="100000"/>
                      <a:shade val="100000"/>
                      <a:satMod val="110000"/>
                    </a:srgbClr>
                  </a:solidFill>
                  <a:prstDash val="solid"/>
                </a:ln>
                <a:solidFill>
                  <a:srgbClr val="FFFF00"/>
                </a:solidFill>
                <a:effectLst/>
              </a:rPr>
              <a:t>Страницы устного журнала</a:t>
            </a:r>
            <a:endParaRPr lang="ru-RU" sz="5400" b="1" cap="none" spc="0" dirty="0">
              <a:ln w="10541" cmpd="sng">
                <a:solidFill>
                  <a:srgbClr val="7D7D7D">
                    <a:tint val="100000"/>
                    <a:shade val="100000"/>
                    <a:satMod val="110000"/>
                  </a:srgbClr>
                </a:solidFill>
                <a:prstDash val="solid"/>
              </a:ln>
              <a:solidFill>
                <a:srgbClr val="FFFF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14422"/>
            <a:ext cx="4071934" cy="3429024"/>
          </a:xfrm>
        </p:spPr>
        <p:txBody>
          <a:bodyPr>
            <a:normAutofit/>
          </a:bodyPr>
          <a:lstStyle/>
          <a:p>
            <a:r>
              <a:rPr lang="ru-RU" sz="3200" dirty="0" smtClean="0">
                <a:solidFill>
                  <a:srgbClr val="FFFF00"/>
                </a:solidFill>
              </a:rPr>
              <a:t>Определи орган пищеварительной системы</a:t>
            </a:r>
            <a:endParaRPr lang="ru-RU" sz="3200" dirty="0">
              <a:solidFill>
                <a:srgbClr val="FFFF00"/>
              </a:solidFill>
            </a:endParaRPr>
          </a:p>
        </p:txBody>
      </p:sp>
      <p:pic>
        <p:nvPicPr>
          <p:cNvPr id="2050" name="Picture 2" descr="C:\Users\1\Pictures\челышева 3.jpg"/>
          <p:cNvPicPr>
            <a:picLocks noChangeAspect="1" noChangeArrowheads="1"/>
          </p:cNvPicPr>
          <p:nvPr/>
        </p:nvPicPr>
        <p:blipFill>
          <a:blip r:embed="rId2" cstate="print"/>
          <a:srcRect/>
          <a:stretch>
            <a:fillRect/>
          </a:stretch>
        </p:blipFill>
        <p:spPr bwMode="auto">
          <a:xfrm>
            <a:off x="4500562" y="1357298"/>
            <a:ext cx="4429156" cy="5143537"/>
          </a:xfrm>
          <a:prstGeom prst="rect">
            <a:avLst/>
          </a:prstGeom>
          <a:noFill/>
        </p:spPr>
      </p:pic>
      <p:sp>
        <p:nvSpPr>
          <p:cNvPr id="5" name="TextBox 4"/>
          <p:cNvSpPr txBox="1"/>
          <p:nvPr/>
        </p:nvSpPr>
        <p:spPr>
          <a:xfrm>
            <a:off x="785786" y="1500174"/>
            <a:ext cx="2714644" cy="523220"/>
          </a:xfrm>
          <a:prstGeom prst="rect">
            <a:avLst/>
          </a:prstGeom>
          <a:noFill/>
        </p:spPr>
        <p:txBody>
          <a:bodyPr wrap="square" rtlCol="0">
            <a:spAutoFit/>
          </a:bodyPr>
          <a:lstStyle/>
          <a:p>
            <a:pPr algn="ctr"/>
            <a:r>
              <a:rPr lang="ru-RU" sz="2800" b="1" dirty="0" smtClean="0"/>
              <a:t>Задание №2.</a:t>
            </a:r>
            <a:endParaRPr lang="ru-RU" sz="2800" b="1" dirty="0"/>
          </a:p>
        </p:txBody>
      </p:sp>
      <p:sp>
        <p:nvSpPr>
          <p:cNvPr id="8" name="Дата 7"/>
          <p:cNvSpPr>
            <a:spLocks noGrp="1"/>
          </p:cNvSpPr>
          <p:nvPr>
            <p:ph type="dt" sz="half" idx="10"/>
          </p:nvPr>
        </p:nvSpPr>
        <p:spPr/>
        <p:txBody>
          <a:bodyPr/>
          <a:lstStyle/>
          <a:p>
            <a:r>
              <a:rPr lang="ru-RU" smtClean="0"/>
              <a:t>2014-15 учебный год</a:t>
            </a:r>
            <a:endParaRPr lang="ru-RU"/>
          </a:p>
        </p:txBody>
      </p:sp>
      <p:sp>
        <p:nvSpPr>
          <p:cNvPr id="6" name="TextBox 5"/>
          <p:cNvSpPr txBox="1"/>
          <p:nvPr/>
        </p:nvSpPr>
        <p:spPr>
          <a:xfrm>
            <a:off x="0" y="0"/>
            <a:ext cx="9144000" cy="369332"/>
          </a:xfrm>
          <a:prstGeom prst="rect">
            <a:avLst/>
          </a:prstGeom>
          <a:noFill/>
        </p:spPr>
        <p:txBody>
          <a:bodyPr wrap="square" rtlCol="0">
            <a:spAutoFit/>
          </a:bodyPr>
          <a:lstStyle/>
          <a:p>
            <a:r>
              <a:rPr lang="ru-RU" dirty="0" smtClean="0"/>
              <a:t>5 страница                                                                                                  Реши самостоятельно!</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785818"/>
          </a:xfrm>
        </p:spPr>
        <p:txBody>
          <a:bodyPr>
            <a:normAutofit/>
          </a:bodyPr>
          <a:lstStyle/>
          <a:p>
            <a:r>
              <a:rPr lang="ru-RU" sz="3600" dirty="0" smtClean="0">
                <a:solidFill>
                  <a:srgbClr val="FFC000"/>
                </a:solidFill>
              </a:rPr>
              <a:t>Укажи соответствие       </a:t>
            </a:r>
            <a:endParaRPr lang="ru-RU" sz="3600" dirty="0">
              <a:solidFill>
                <a:srgbClr val="FFC000"/>
              </a:solidFill>
            </a:endParaRPr>
          </a:p>
        </p:txBody>
      </p:sp>
      <p:graphicFrame>
        <p:nvGraphicFramePr>
          <p:cNvPr id="3" name="Таблица 2"/>
          <p:cNvGraphicFramePr>
            <a:graphicFrameLocks noGrp="1"/>
          </p:cNvGraphicFramePr>
          <p:nvPr/>
        </p:nvGraphicFramePr>
        <p:xfrm>
          <a:off x="285720" y="1282289"/>
          <a:ext cx="8572560" cy="5112366"/>
        </p:xfrm>
        <a:graphic>
          <a:graphicData uri="http://schemas.openxmlformats.org/drawingml/2006/table">
            <a:tbl>
              <a:tblPr/>
              <a:tblGrid>
                <a:gridCol w="4250260"/>
                <a:gridCol w="4322300"/>
              </a:tblGrid>
              <a:tr h="97525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2400" dirty="0" smtClean="0">
                          <a:solidFill>
                            <a:srgbClr val="002060"/>
                          </a:solidFill>
                          <a:latin typeface="Calibri"/>
                          <a:ea typeface="Calibri"/>
                          <a:cs typeface="Times New Roman"/>
                        </a:rPr>
                        <a:t>        </a:t>
                      </a:r>
                      <a:r>
                        <a:rPr lang="ru-RU" sz="2400" b="1" u="sng" dirty="0" smtClean="0">
                          <a:solidFill>
                            <a:schemeClr val="bg2">
                              <a:lumMod val="75000"/>
                            </a:schemeClr>
                          </a:solidFill>
                          <a:latin typeface="Calibri"/>
                          <a:ea typeface="Calibri"/>
                          <a:cs typeface="Times New Roman"/>
                        </a:rPr>
                        <a:t>Правила</a:t>
                      </a:r>
                      <a:r>
                        <a:rPr lang="ru-RU" sz="2400" b="1" u="sng" baseline="0" dirty="0" smtClean="0">
                          <a:solidFill>
                            <a:schemeClr val="bg2">
                              <a:lumMod val="75000"/>
                            </a:schemeClr>
                          </a:solidFill>
                          <a:latin typeface="Calibri"/>
                          <a:ea typeface="Calibri"/>
                          <a:cs typeface="Times New Roman"/>
                        </a:rPr>
                        <a:t> гигиены питания</a:t>
                      </a:r>
                      <a:endParaRPr lang="ru-RU" sz="2400" b="1" u="sng" dirty="0">
                        <a:solidFill>
                          <a:schemeClr val="bg2">
                            <a:lumMod val="7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20000"/>
                            <a:lumOff val="80000"/>
                          </a:schemeClr>
                        </a:gs>
                        <a:gs pos="39999">
                          <a:srgbClr val="85C2FF"/>
                        </a:gs>
                        <a:gs pos="70000">
                          <a:srgbClr val="C4D6EB"/>
                        </a:gs>
                        <a:gs pos="100000">
                          <a:srgbClr val="FFEBFA"/>
                        </a:gs>
                      </a:gsLst>
                      <a:lin ang="2700000" scaled="1"/>
                      <a:tileRect/>
                    </a:gradFill>
                  </a:tcPr>
                </a:tc>
                <a:tc>
                  <a:txBody>
                    <a:bodyPr/>
                    <a:lstStyle/>
                    <a:p>
                      <a:pPr algn="ctr">
                        <a:lnSpc>
                          <a:spcPct val="115000"/>
                        </a:lnSpc>
                        <a:spcAft>
                          <a:spcPts val="0"/>
                        </a:spcAft>
                      </a:pPr>
                      <a:r>
                        <a:rPr lang="ru-RU" sz="2400" dirty="0" smtClean="0">
                          <a:latin typeface="Calibri"/>
                          <a:ea typeface="Calibri"/>
                          <a:cs typeface="Times New Roman"/>
                        </a:rPr>
                        <a:t>  </a:t>
                      </a:r>
                      <a:r>
                        <a:rPr lang="ru-RU" sz="2400" b="1" u="sng" dirty="0" smtClean="0">
                          <a:solidFill>
                            <a:srgbClr val="002060"/>
                          </a:solidFill>
                          <a:latin typeface="Calibri"/>
                          <a:ea typeface="Calibri"/>
                          <a:cs typeface="Times New Roman"/>
                        </a:rPr>
                        <a:t>Обоснование гигиенических</a:t>
                      </a:r>
                      <a:r>
                        <a:rPr lang="ru-RU" sz="2400" b="1" u="sng" baseline="0" dirty="0" smtClean="0">
                          <a:solidFill>
                            <a:srgbClr val="002060"/>
                          </a:solidFill>
                          <a:latin typeface="Calibri"/>
                          <a:ea typeface="Calibri"/>
                          <a:cs typeface="Times New Roman"/>
                        </a:rPr>
                        <a:t> правил</a:t>
                      </a:r>
                      <a:endParaRPr lang="ru-RU" sz="2400" b="1" u="sng"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20000"/>
                            <a:lumOff val="80000"/>
                          </a:schemeClr>
                        </a:gs>
                        <a:gs pos="39999">
                          <a:srgbClr val="85C2FF"/>
                        </a:gs>
                        <a:gs pos="70000">
                          <a:srgbClr val="C4D6EB"/>
                        </a:gs>
                        <a:gs pos="100000">
                          <a:srgbClr val="FFEBFA"/>
                        </a:gs>
                      </a:gsLst>
                      <a:lin ang="2700000" scaled="1"/>
                      <a:tileRect/>
                    </a:gradFill>
                  </a:tcPr>
                </a:tc>
              </a:tr>
              <a:tr h="612885">
                <a:tc>
                  <a:txBody>
                    <a:bodyPr/>
                    <a:lstStyle/>
                    <a:p>
                      <a:pPr algn="ctr">
                        <a:lnSpc>
                          <a:spcPct val="115000"/>
                        </a:lnSpc>
                        <a:spcAft>
                          <a:spcPts val="0"/>
                        </a:spcAft>
                      </a:pPr>
                      <a:r>
                        <a:rPr lang="ru-RU" sz="1600" b="1" dirty="0" smtClean="0">
                          <a:solidFill>
                            <a:srgbClr val="002060"/>
                          </a:solidFill>
                          <a:latin typeface="Calibri"/>
                          <a:ea typeface="Calibri"/>
                          <a:cs typeface="Times New Roman"/>
                        </a:rPr>
                        <a:t>Регулярное</a:t>
                      </a:r>
                      <a:r>
                        <a:rPr lang="ru-RU" sz="1600" b="1" baseline="0" dirty="0" smtClean="0">
                          <a:solidFill>
                            <a:srgbClr val="002060"/>
                          </a:solidFill>
                          <a:latin typeface="Calibri"/>
                          <a:ea typeface="Calibri"/>
                          <a:cs typeface="Times New Roman"/>
                        </a:rPr>
                        <a:t> питание</a:t>
                      </a:r>
                      <a:endParaRPr lang="ru-RU" sz="16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20000"/>
                            <a:lumOff val="80000"/>
                          </a:schemeClr>
                        </a:gs>
                        <a:gs pos="39999">
                          <a:srgbClr val="85C2FF"/>
                        </a:gs>
                        <a:gs pos="70000">
                          <a:srgbClr val="C4D6EB"/>
                        </a:gs>
                        <a:gs pos="100000">
                          <a:srgbClr val="FFEBFA"/>
                        </a:gs>
                      </a:gsLst>
                      <a:lin ang="2700000" scaled="1"/>
                      <a:tileRect/>
                    </a:gradFill>
                  </a:tcPr>
                </a:tc>
                <a:tc>
                  <a:txBody>
                    <a:bodyPr/>
                    <a:lstStyle/>
                    <a:p>
                      <a:pPr algn="ctr">
                        <a:lnSpc>
                          <a:spcPct val="115000"/>
                        </a:lnSpc>
                        <a:spcAft>
                          <a:spcPts val="0"/>
                        </a:spcAft>
                      </a:pPr>
                      <a:r>
                        <a:rPr lang="ru-RU" sz="1600" b="1" dirty="0" smtClean="0">
                          <a:solidFill>
                            <a:schemeClr val="bg2">
                              <a:lumMod val="50000"/>
                            </a:schemeClr>
                          </a:solidFill>
                          <a:latin typeface="Calibri"/>
                          <a:ea typeface="Calibri"/>
                          <a:cs typeface="Times New Roman"/>
                        </a:rPr>
                        <a:t>Перед  едой необходимо вымыть</a:t>
                      </a:r>
                      <a:r>
                        <a:rPr lang="ru-RU" sz="1600" b="1" baseline="0" dirty="0" smtClean="0">
                          <a:solidFill>
                            <a:schemeClr val="bg2">
                              <a:lumMod val="50000"/>
                            </a:schemeClr>
                          </a:solidFill>
                          <a:latin typeface="Calibri"/>
                          <a:ea typeface="Calibri"/>
                          <a:cs typeface="Times New Roman"/>
                        </a:rPr>
                        <a:t> руки</a:t>
                      </a:r>
                      <a:endParaRPr lang="ru-RU" sz="1600" b="1" dirty="0">
                        <a:solidFill>
                          <a:schemeClr val="bg2">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20000"/>
                            <a:lumOff val="80000"/>
                          </a:schemeClr>
                        </a:gs>
                        <a:gs pos="39999">
                          <a:srgbClr val="85C2FF"/>
                        </a:gs>
                        <a:gs pos="70000">
                          <a:srgbClr val="C4D6EB"/>
                        </a:gs>
                        <a:gs pos="100000">
                          <a:srgbClr val="FFEBFA"/>
                        </a:gs>
                      </a:gsLst>
                      <a:lin ang="2700000" scaled="1"/>
                      <a:tileRect/>
                    </a:gradFill>
                  </a:tcPr>
                </a:tc>
              </a:tr>
              <a:tr h="844325">
                <a:tc>
                  <a:txBody>
                    <a:bodyPr/>
                    <a:lstStyle/>
                    <a:p>
                      <a:pPr algn="ctr">
                        <a:lnSpc>
                          <a:spcPct val="115000"/>
                        </a:lnSpc>
                        <a:spcAft>
                          <a:spcPts val="0"/>
                        </a:spcAft>
                      </a:pPr>
                      <a:r>
                        <a:rPr lang="ru-RU" sz="1600" b="1" dirty="0" smtClean="0">
                          <a:solidFill>
                            <a:srgbClr val="002060"/>
                          </a:solidFill>
                          <a:latin typeface="Calibri"/>
                          <a:ea typeface="Calibri"/>
                          <a:cs typeface="Times New Roman"/>
                        </a:rPr>
                        <a:t>Разнообразное питание</a:t>
                      </a:r>
                      <a:endParaRPr lang="ru-RU" sz="16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20000"/>
                            <a:lumOff val="80000"/>
                          </a:schemeClr>
                        </a:gs>
                        <a:gs pos="39999">
                          <a:srgbClr val="85C2FF"/>
                        </a:gs>
                        <a:gs pos="70000">
                          <a:srgbClr val="C4D6EB"/>
                        </a:gs>
                        <a:gs pos="100000">
                          <a:srgbClr val="FFEBFA"/>
                        </a:gs>
                      </a:gsLst>
                      <a:lin ang="2700000" scaled="1"/>
                      <a:tileRect/>
                    </a:gradFill>
                  </a:tcPr>
                </a:tc>
                <a:tc>
                  <a:txBody>
                    <a:bodyPr/>
                    <a:lstStyle/>
                    <a:p>
                      <a:pPr algn="ctr">
                        <a:lnSpc>
                          <a:spcPct val="115000"/>
                        </a:lnSpc>
                        <a:spcAft>
                          <a:spcPts val="0"/>
                        </a:spcAft>
                      </a:pPr>
                      <a:r>
                        <a:rPr lang="ru-RU" sz="1600" b="1" dirty="0" smtClean="0">
                          <a:solidFill>
                            <a:srgbClr val="002060"/>
                          </a:solidFill>
                          <a:latin typeface="Calibri"/>
                          <a:ea typeface="Calibri"/>
                          <a:cs typeface="Times New Roman"/>
                        </a:rPr>
                        <a:t>При регулярном питании вырабатывается условный</a:t>
                      </a:r>
                      <a:r>
                        <a:rPr lang="ru-RU" sz="1600" b="1" baseline="0" dirty="0" smtClean="0">
                          <a:solidFill>
                            <a:srgbClr val="002060"/>
                          </a:solidFill>
                          <a:latin typeface="Calibri"/>
                          <a:ea typeface="Calibri"/>
                          <a:cs typeface="Times New Roman"/>
                        </a:rPr>
                        <a:t> рефлекс и перед приёмом пищи выделяется желудочный сок</a:t>
                      </a:r>
                      <a:endParaRPr lang="ru-RU" sz="16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20000"/>
                            <a:lumOff val="80000"/>
                          </a:schemeClr>
                        </a:gs>
                        <a:gs pos="39999">
                          <a:srgbClr val="85C2FF"/>
                        </a:gs>
                        <a:gs pos="70000">
                          <a:srgbClr val="C4D6EB"/>
                        </a:gs>
                        <a:gs pos="100000">
                          <a:srgbClr val="FFEBFA"/>
                        </a:gs>
                      </a:gsLst>
                      <a:lin ang="2700000" scaled="1"/>
                      <a:tileRect/>
                    </a:gradFill>
                  </a:tcPr>
                </a:tc>
              </a:tr>
              <a:tr h="839463">
                <a:tc>
                  <a:txBody>
                    <a:bodyPr/>
                    <a:lstStyle/>
                    <a:p>
                      <a:pPr algn="ctr">
                        <a:lnSpc>
                          <a:spcPct val="115000"/>
                        </a:lnSpc>
                        <a:spcAft>
                          <a:spcPts val="0"/>
                        </a:spcAft>
                      </a:pPr>
                      <a:r>
                        <a:rPr lang="ru-RU" sz="1600" b="1" dirty="0" smtClean="0">
                          <a:solidFill>
                            <a:schemeClr val="bg2">
                              <a:lumMod val="50000"/>
                            </a:schemeClr>
                          </a:solidFill>
                          <a:latin typeface="Calibri"/>
                          <a:ea typeface="Calibri"/>
                          <a:cs typeface="Times New Roman"/>
                        </a:rPr>
                        <a:t>Умеренность в питании</a:t>
                      </a:r>
                      <a:endParaRPr lang="ru-RU" sz="1600" b="1" dirty="0">
                        <a:solidFill>
                          <a:schemeClr val="bg2">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20000"/>
                            <a:lumOff val="80000"/>
                          </a:schemeClr>
                        </a:gs>
                        <a:gs pos="39999">
                          <a:srgbClr val="85C2FF"/>
                        </a:gs>
                        <a:gs pos="70000">
                          <a:srgbClr val="C4D6EB"/>
                        </a:gs>
                        <a:gs pos="100000">
                          <a:srgbClr val="FFEBFA"/>
                        </a:gs>
                      </a:gsLst>
                      <a:lin ang="2700000" scaled="1"/>
                      <a:tileRect/>
                    </a:gradFill>
                  </a:tcPr>
                </a:tc>
                <a:tc>
                  <a:txBody>
                    <a:bodyPr/>
                    <a:lstStyle/>
                    <a:p>
                      <a:pPr algn="ctr">
                        <a:lnSpc>
                          <a:spcPct val="115000"/>
                        </a:lnSpc>
                        <a:spcAft>
                          <a:spcPts val="0"/>
                        </a:spcAft>
                      </a:pPr>
                      <a:r>
                        <a:rPr lang="ru-RU" sz="1600" dirty="0" smtClean="0">
                          <a:solidFill>
                            <a:srgbClr val="002060"/>
                          </a:solidFill>
                          <a:latin typeface="Calibri"/>
                          <a:ea typeface="Calibri"/>
                          <a:cs typeface="Times New Roman"/>
                        </a:rPr>
                        <a:t>П</a:t>
                      </a:r>
                      <a:r>
                        <a:rPr lang="ru-RU" sz="1600" b="1" dirty="0" smtClean="0">
                          <a:solidFill>
                            <a:srgbClr val="002060"/>
                          </a:solidFill>
                          <a:latin typeface="Calibri"/>
                          <a:ea typeface="Calibri"/>
                          <a:cs typeface="Times New Roman"/>
                        </a:rPr>
                        <a:t>итательные вещества находятся в различных продуктах питания, поэтому</a:t>
                      </a:r>
                      <a:r>
                        <a:rPr lang="ru-RU" sz="1600" b="1" baseline="0" dirty="0" smtClean="0">
                          <a:solidFill>
                            <a:srgbClr val="002060"/>
                          </a:solidFill>
                          <a:latin typeface="Calibri"/>
                          <a:ea typeface="Calibri"/>
                          <a:cs typeface="Times New Roman"/>
                        </a:rPr>
                        <a:t> пища должна быть разнообразной</a:t>
                      </a:r>
                      <a:endParaRPr lang="ru-RU" sz="16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20000"/>
                            <a:lumOff val="80000"/>
                          </a:schemeClr>
                        </a:gs>
                        <a:gs pos="39999">
                          <a:srgbClr val="85C2FF"/>
                        </a:gs>
                        <a:gs pos="70000">
                          <a:srgbClr val="C4D6EB"/>
                        </a:gs>
                        <a:gs pos="100000">
                          <a:srgbClr val="FFEBFA"/>
                        </a:gs>
                      </a:gsLst>
                      <a:lin ang="2700000" scaled="1"/>
                      <a:tileRect/>
                    </a:gradFill>
                  </a:tcPr>
                </a:tc>
              </a:tr>
              <a:tr h="612885">
                <a:tc>
                  <a:txBody>
                    <a:bodyPr/>
                    <a:lstStyle/>
                    <a:p>
                      <a:pPr algn="ctr">
                        <a:lnSpc>
                          <a:spcPct val="115000"/>
                        </a:lnSpc>
                        <a:spcAft>
                          <a:spcPts val="0"/>
                        </a:spcAft>
                      </a:pPr>
                      <a:r>
                        <a:rPr lang="ru-RU" sz="1600" b="1" dirty="0" smtClean="0">
                          <a:solidFill>
                            <a:srgbClr val="002060"/>
                          </a:solidFill>
                          <a:latin typeface="Calibri"/>
                          <a:ea typeface="Calibri"/>
                          <a:cs typeface="Times New Roman"/>
                        </a:rPr>
                        <a:t>Есть с аппетитом </a:t>
                      </a:r>
                      <a:endParaRPr lang="ru-RU" sz="16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20000"/>
                            <a:lumOff val="80000"/>
                          </a:schemeClr>
                        </a:gs>
                        <a:gs pos="39999">
                          <a:srgbClr val="85C2FF"/>
                        </a:gs>
                        <a:gs pos="70000">
                          <a:srgbClr val="C4D6EB"/>
                        </a:gs>
                        <a:gs pos="100000">
                          <a:srgbClr val="FFEBFA"/>
                        </a:gs>
                      </a:gsLst>
                      <a:lin ang="2700000" scaled="1"/>
                      <a:tileRect/>
                    </a:gradFill>
                  </a:tcPr>
                </a:tc>
                <a:tc>
                  <a:txBody>
                    <a:bodyPr/>
                    <a:lstStyle/>
                    <a:p>
                      <a:pPr algn="ctr">
                        <a:lnSpc>
                          <a:spcPct val="115000"/>
                        </a:lnSpc>
                        <a:spcAft>
                          <a:spcPts val="0"/>
                        </a:spcAft>
                      </a:pPr>
                      <a:r>
                        <a:rPr lang="ru-RU" sz="1600" b="1" dirty="0" smtClean="0">
                          <a:solidFill>
                            <a:srgbClr val="002060"/>
                          </a:solidFill>
                          <a:latin typeface="Calibri"/>
                          <a:ea typeface="Calibri"/>
                          <a:cs typeface="Times New Roman"/>
                        </a:rPr>
                        <a:t>Переедание способствует отложению избытка питательных веществ</a:t>
                      </a:r>
                      <a:endParaRPr lang="ru-RU" sz="16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20000"/>
                            <a:lumOff val="80000"/>
                          </a:schemeClr>
                        </a:gs>
                        <a:gs pos="39999">
                          <a:srgbClr val="85C2FF"/>
                        </a:gs>
                        <a:gs pos="70000">
                          <a:srgbClr val="C4D6EB"/>
                        </a:gs>
                        <a:gs pos="100000">
                          <a:srgbClr val="FFEBFA"/>
                        </a:gs>
                      </a:gsLst>
                      <a:lin ang="2700000" scaled="1"/>
                      <a:tileRect/>
                    </a:gradFill>
                  </a:tcPr>
                </a:tc>
              </a:tr>
              <a:tr h="612885">
                <a:tc>
                  <a:txBody>
                    <a:bodyPr/>
                    <a:lstStyle/>
                    <a:p>
                      <a:pPr algn="ctr">
                        <a:lnSpc>
                          <a:spcPct val="115000"/>
                        </a:lnSpc>
                        <a:spcAft>
                          <a:spcPts val="0"/>
                        </a:spcAft>
                      </a:pPr>
                      <a:r>
                        <a:rPr lang="ru-RU" sz="1600" b="1" dirty="0" smtClean="0">
                          <a:solidFill>
                            <a:srgbClr val="002060"/>
                          </a:solidFill>
                          <a:latin typeface="Calibri"/>
                          <a:ea typeface="Calibri"/>
                          <a:cs typeface="Times New Roman"/>
                        </a:rPr>
                        <a:t>Есть не торопясь</a:t>
                      </a:r>
                      <a:endParaRPr lang="ru-RU" sz="16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20000"/>
                            <a:lumOff val="80000"/>
                          </a:schemeClr>
                        </a:gs>
                        <a:gs pos="39999">
                          <a:srgbClr val="85C2FF"/>
                        </a:gs>
                        <a:gs pos="70000">
                          <a:srgbClr val="C4D6EB"/>
                        </a:gs>
                        <a:gs pos="100000">
                          <a:srgbClr val="FFEBFA"/>
                        </a:gs>
                      </a:gsLst>
                      <a:lin ang="2700000" scaled="1"/>
                      <a:tileRect/>
                    </a:gradFill>
                  </a:tcPr>
                </a:tc>
                <a:tc>
                  <a:txBody>
                    <a:bodyPr/>
                    <a:lstStyle/>
                    <a:p>
                      <a:pPr algn="ctr">
                        <a:lnSpc>
                          <a:spcPct val="115000"/>
                        </a:lnSpc>
                        <a:spcAft>
                          <a:spcPts val="0"/>
                        </a:spcAft>
                      </a:pPr>
                      <a:r>
                        <a:rPr lang="ru-RU" sz="1600" b="1" dirty="0" smtClean="0">
                          <a:solidFill>
                            <a:srgbClr val="002060"/>
                          </a:solidFill>
                          <a:latin typeface="Calibri"/>
                          <a:ea typeface="Calibri"/>
                          <a:cs typeface="Times New Roman"/>
                        </a:rPr>
                        <a:t>Способствует</a:t>
                      </a:r>
                      <a:r>
                        <a:rPr lang="ru-RU" sz="1600" b="1" baseline="0" dirty="0" smtClean="0">
                          <a:solidFill>
                            <a:srgbClr val="002060"/>
                          </a:solidFill>
                          <a:latin typeface="Calibri"/>
                          <a:ea typeface="Calibri"/>
                          <a:cs typeface="Times New Roman"/>
                        </a:rPr>
                        <a:t> лучшей механической обработке пищи</a:t>
                      </a:r>
                      <a:endParaRPr lang="ru-RU" sz="16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20000"/>
                            <a:lumOff val="80000"/>
                          </a:schemeClr>
                        </a:gs>
                        <a:gs pos="39999">
                          <a:srgbClr val="85C2FF"/>
                        </a:gs>
                        <a:gs pos="70000">
                          <a:srgbClr val="C4D6EB"/>
                        </a:gs>
                        <a:gs pos="100000">
                          <a:srgbClr val="FFEBFA"/>
                        </a:gs>
                      </a:gsLst>
                      <a:lin ang="2700000" scaled="1"/>
                      <a:tileRect/>
                    </a:gradFill>
                  </a:tcPr>
                </a:tc>
              </a:tr>
              <a:tr h="612885">
                <a:tc>
                  <a:txBody>
                    <a:bodyPr/>
                    <a:lstStyle/>
                    <a:p>
                      <a:pPr algn="ctr">
                        <a:lnSpc>
                          <a:spcPct val="115000"/>
                        </a:lnSpc>
                        <a:spcAft>
                          <a:spcPts val="0"/>
                        </a:spcAft>
                      </a:pPr>
                      <a:r>
                        <a:rPr lang="ru-RU" sz="1600" b="1" dirty="0" smtClean="0">
                          <a:solidFill>
                            <a:srgbClr val="002060"/>
                          </a:solidFill>
                          <a:latin typeface="Calibri"/>
                          <a:ea typeface="Calibri"/>
                          <a:cs typeface="Times New Roman"/>
                        </a:rPr>
                        <a:t>Соблюдение правил личной</a:t>
                      </a:r>
                      <a:r>
                        <a:rPr lang="ru-RU" sz="1600" b="1" baseline="0" dirty="0" smtClean="0">
                          <a:solidFill>
                            <a:srgbClr val="002060"/>
                          </a:solidFill>
                          <a:latin typeface="Calibri"/>
                          <a:ea typeface="Calibri"/>
                          <a:cs typeface="Times New Roman"/>
                        </a:rPr>
                        <a:t> гигиены</a:t>
                      </a:r>
                      <a:endParaRPr lang="ru-RU" sz="16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20000"/>
                            <a:lumOff val="80000"/>
                          </a:schemeClr>
                        </a:gs>
                        <a:gs pos="39999">
                          <a:srgbClr val="85C2FF"/>
                        </a:gs>
                        <a:gs pos="70000">
                          <a:srgbClr val="C4D6EB"/>
                        </a:gs>
                        <a:gs pos="100000">
                          <a:srgbClr val="FFEBFA"/>
                        </a:gs>
                      </a:gsLst>
                      <a:lin ang="2700000" scaled="1"/>
                      <a:tileRect/>
                    </a:gradFill>
                  </a:tcPr>
                </a:tc>
                <a:tc>
                  <a:txBody>
                    <a:bodyPr/>
                    <a:lstStyle/>
                    <a:p>
                      <a:pPr algn="ctr">
                        <a:lnSpc>
                          <a:spcPct val="115000"/>
                        </a:lnSpc>
                        <a:spcAft>
                          <a:spcPts val="0"/>
                        </a:spcAft>
                      </a:pPr>
                      <a:r>
                        <a:rPr lang="ru-RU" sz="1600" b="1" dirty="0" smtClean="0">
                          <a:solidFill>
                            <a:srgbClr val="002060"/>
                          </a:solidFill>
                          <a:latin typeface="Calibri"/>
                          <a:ea typeface="Calibri"/>
                          <a:cs typeface="Times New Roman"/>
                        </a:rPr>
                        <a:t>Ведет к</a:t>
                      </a:r>
                      <a:r>
                        <a:rPr lang="ru-RU" sz="1600" b="1" baseline="0" dirty="0" smtClean="0">
                          <a:solidFill>
                            <a:srgbClr val="002060"/>
                          </a:solidFill>
                          <a:latin typeface="Calibri"/>
                          <a:ea typeface="Calibri"/>
                          <a:cs typeface="Times New Roman"/>
                        </a:rPr>
                        <a:t> увеличению выделения </a:t>
                      </a:r>
                      <a:r>
                        <a:rPr lang="ru-RU" sz="1600" b="1" dirty="0" smtClean="0">
                          <a:solidFill>
                            <a:srgbClr val="002060"/>
                          </a:solidFill>
                          <a:latin typeface="Calibri"/>
                          <a:ea typeface="Calibri"/>
                          <a:cs typeface="Times New Roman"/>
                        </a:rPr>
                        <a:t> желудочного сока</a:t>
                      </a:r>
                      <a:endParaRPr lang="ru-RU" sz="16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20000"/>
                            <a:lumOff val="80000"/>
                          </a:schemeClr>
                        </a:gs>
                        <a:gs pos="39999">
                          <a:srgbClr val="85C2FF"/>
                        </a:gs>
                        <a:gs pos="70000">
                          <a:srgbClr val="C4D6EB"/>
                        </a:gs>
                        <a:gs pos="100000">
                          <a:srgbClr val="FFEBFA"/>
                        </a:gs>
                      </a:gsLst>
                      <a:lin ang="2700000" scaled="1"/>
                      <a:tileRect/>
                    </a:gradFill>
                  </a:tcPr>
                </a:tc>
              </a:tr>
            </a:tbl>
          </a:graphicData>
        </a:graphic>
      </p:graphicFrame>
      <p:sp>
        <p:nvSpPr>
          <p:cNvPr id="2150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214282" y="428604"/>
            <a:ext cx="3214710" cy="400110"/>
          </a:xfrm>
          <a:prstGeom prst="rect">
            <a:avLst/>
          </a:prstGeom>
          <a:noFill/>
        </p:spPr>
        <p:txBody>
          <a:bodyPr wrap="square" rtlCol="0">
            <a:spAutoFit/>
          </a:bodyPr>
          <a:lstStyle/>
          <a:p>
            <a:r>
              <a:rPr lang="ru-RU" sz="2000" b="1" dirty="0" smtClean="0"/>
              <a:t>Задание </a:t>
            </a:r>
            <a:r>
              <a:rPr lang="ru-RU" sz="2000" b="1" smtClean="0"/>
              <a:t>№ 3.</a:t>
            </a:r>
            <a:endParaRPr lang="ru-RU" sz="2000" b="1" dirty="0"/>
          </a:p>
        </p:txBody>
      </p:sp>
      <p:sp>
        <p:nvSpPr>
          <p:cNvPr id="8" name="Дата 7"/>
          <p:cNvSpPr>
            <a:spLocks noGrp="1"/>
          </p:cNvSpPr>
          <p:nvPr>
            <p:ph type="dt" sz="half" idx="10"/>
          </p:nvPr>
        </p:nvSpPr>
        <p:spPr/>
        <p:txBody>
          <a:bodyPr/>
          <a:lstStyle/>
          <a:p>
            <a:r>
              <a:rPr lang="ru-RU" smtClean="0"/>
              <a:t>2014-15 учебный год</a:t>
            </a:r>
            <a:endParaRPr lang="ru-RU"/>
          </a:p>
        </p:txBody>
      </p:sp>
      <p:cxnSp>
        <p:nvCxnSpPr>
          <p:cNvPr id="9" name="Прямая со стрелкой 8"/>
          <p:cNvCxnSpPr/>
          <p:nvPr/>
        </p:nvCxnSpPr>
        <p:spPr>
          <a:xfrm rot="5400000" flipH="1" flipV="1">
            <a:off x="2714612" y="3786190"/>
            <a:ext cx="3571900" cy="8572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3428992" y="2428868"/>
            <a:ext cx="1357322" cy="714380"/>
          </a:xfrm>
          <a:prstGeom prst="straightConnector1">
            <a:avLst/>
          </a:prstGeom>
          <a:ln>
            <a:solidFill>
              <a:srgbClr val="F2340E"/>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3571868" y="3071810"/>
            <a:ext cx="1071570" cy="857256"/>
          </a:xfrm>
          <a:prstGeom prst="straightConnector1">
            <a:avLst/>
          </a:prstGeom>
          <a:ln>
            <a:solidFill>
              <a:srgbClr val="F2340E"/>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3357554" y="5357826"/>
            <a:ext cx="1285884" cy="1588"/>
          </a:xfrm>
          <a:prstGeom prst="straightConnector1">
            <a:avLst/>
          </a:prstGeom>
          <a:ln>
            <a:solidFill>
              <a:srgbClr val="F2340E"/>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3286116" y="4857760"/>
            <a:ext cx="1357322" cy="1071570"/>
          </a:xfrm>
          <a:prstGeom prst="straightConnector1">
            <a:avLst/>
          </a:prstGeom>
          <a:ln>
            <a:solidFill>
              <a:srgbClr val="F2340E"/>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3500430" y="3857628"/>
            <a:ext cx="1143008" cy="785818"/>
          </a:xfrm>
          <a:prstGeom prst="straightConnector1">
            <a:avLst/>
          </a:prstGeom>
          <a:ln>
            <a:solidFill>
              <a:srgbClr val="F2340E"/>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0"/>
            <a:ext cx="9144000" cy="369332"/>
          </a:xfrm>
          <a:prstGeom prst="rect">
            <a:avLst/>
          </a:prstGeom>
          <a:noFill/>
        </p:spPr>
        <p:txBody>
          <a:bodyPr wrap="square" rtlCol="0">
            <a:spAutoFit/>
          </a:bodyPr>
          <a:lstStyle/>
          <a:p>
            <a:r>
              <a:rPr lang="ru-RU" dirty="0" smtClean="0">
                <a:solidFill>
                  <a:srgbClr val="FFFF00"/>
                </a:solidFill>
              </a:rPr>
              <a:t>5 страница                                                                                                               Знаете ли Вы?</a:t>
            </a:r>
            <a:endParaRPr lang="ru-RU"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solidFill>
                  <a:srgbClr val="FFFF00"/>
                </a:solidFill>
              </a:rPr>
              <a:t>Биологические задачи</a:t>
            </a:r>
            <a:endParaRPr lang="ru-RU" dirty="0">
              <a:solidFill>
                <a:srgbClr val="FFFF00"/>
              </a:solidFill>
            </a:endParaRPr>
          </a:p>
        </p:txBody>
      </p:sp>
      <p:sp>
        <p:nvSpPr>
          <p:cNvPr id="6" name="Содержимое 5"/>
          <p:cNvSpPr>
            <a:spLocks noGrp="1"/>
          </p:cNvSpPr>
          <p:nvPr>
            <p:ph idx="1"/>
          </p:nvPr>
        </p:nvSpPr>
        <p:spPr>
          <a:xfrm>
            <a:off x="214282" y="1643050"/>
            <a:ext cx="8229600" cy="4709160"/>
          </a:xfrm>
        </p:spPr>
        <p:txBody>
          <a:bodyPr/>
          <a:lstStyle/>
          <a:p>
            <a:r>
              <a:rPr lang="ru-RU" dirty="0" smtClean="0"/>
              <a:t>В конце девятнадцатого века  великий русский ученый завершил детальное изучение работы основных пищеварительных желез. Он выяснил, что для каждого вида пищи пищеварительные железы приготавливают особый состав пищеварительных соков. За эти исследования ученый получил высшую международную награду – Нобелевскую премию. Назовите имя ученого.</a:t>
            </a:r>
          </a:p>
          <a:p>
            <a:pPr>
              <a:buNone/>
            </a:pPr>
            <a:r>
              <a:rPr lang="ru-RU" dirty="0" smtClean="0"/>
              <a:t>(Павлов И.П.)</a:t>
            </a:r>
            <a:endParaRPr lang="ru-RU" dirty="0"/>
          </a:p>
        </p:txBody>
      </p:sp>
      <p:sp>
        <p:nvSpPr>
          <p:cNvPr id="7" name="Дата 6"/>
          <p:cNvSpPr>
            <a:spLocks noGrp="1"/>
          </p:cNvSpPr>
          <p:nvPr>
            <p:ph type="dt" sz="half" idx="10"/>
          </p:nvPr>
        </p:nvSpPr>
        <p:spPr/>
        <p:txBody>
          <a:bodyPr/>
          <a:lstStyle/>
          <a:p>
            <a:r>
              <a:rPr lang="ru-RU" smtClean="0"/>
              <a:t>2014-15 учебный год</a:t>
            </a:r>
            <a:endParaRPr lang="ru-RU"/>
          </a:p>
        </p:txBody>
      </p:sp>
      <p:sp>
        <p:nvSpPr>
          <p:cNvPr id="5" name="TextBox 4"/>
          <p:cNvSpPr txBox="1"/>
          <p:nvPr/>
        </p:nvSpPr>
        <p:spPr>
          <a:xfrm>
            <a:off x="0" y="0"/>
            <a:ext cx="9858412" cy="369332"/>
          </a:xfrm>
          <a:prstGeom prst="rect">
            <a:avLst/>
          </a:prstGeom>
          <a:noFill/>
        </p:spPr>
        <p:txBody>
          <a:bodyPr wrap="square" rtlCol="0">
            <a:spAutoFit/>
          </a:bodyPr>
          <a:lstStyle/>
          <a:p>
            <a:r>
              <a:rPr lang="ru-RU" dirty="0" smtClean="0">
                <a:solidFill>
                  <a:srgbClr val="FFFF00"/>
                </a:solidFill>
              </a:rPr>
              <a:t>5 страница                                                                                                          Знаете ли Вы?</a:t>
            </a:r>
            <a:endParaRPr lang="ru-RU"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FF00"/>
                </a:solidFill>
              </a:rPr>
              <a:t>Биологические задачи</a:t>
            </a:r>
            <a:endParaRPr lang="ru-RU" dirty="0">
              <a:solidFill>
                <a:srgbClr val="FFFF00"/>
              </a:solidFill>
            </a:endParaRPr>
          </a:p>
        </p:txBody>
      </p:sp>
      <p:sp>
        <p:nvSpPr>
          <p:cNvPr id="3" name="Содержимое 2"/>
          <p:cNvSpPr>
            <a:spLocks noGrp="1"/>
          </p:cNvSpPr>
          <p:nvPr>
            <p:ph idx="1"/>
          </p:nvPr>
        </p:nvSpPr>
        <p:spPr/>
        <p:txBody>
          <a:bodyPr/>
          <a:lstStyle/>
          <a:p>
            <a:r>
              <a:rPr lang="ru-RU" dirty="0" smtClean="0"/>
              <a:t>Почему справедливо изречение «Используй ноги больше</a:t>
            </a:r>
            <a:r>
              <a:rPr lang="ru-RU" smtClean="0"/>
              <a:t>, а желудок </a:t>
            </a:r>
            <a:r>
              <a:rPr lang="ru-RU" dirty="0" smtClean="0"/>
              <a:t>меньше»?</a:t>
            </a:r>
          </a:p>
          <a:p>
            <a:endParaRPr lang="ru-RU" dirty="0" smtClean="0"/>
          </a:p>
          <a:p>
            <a:r>
              <a:rPr lang="ru-RU" dirty="0" smtClean="0"/>
              <a:t>Почему вредно разговаривать и смеяться во время еды?</a:t>
            </a:r>
          </a:p>
          <a:p>
            <a:endParaRPr lang="ru-RU" dirty="0" smtClean="0"/>
          </a:p>
          <a:p>
            <a:r>
              <a:rPr lang="ru-RU" dirty="0" smtClean="0"/>
              <a:t>В жаркую погоду ребенок съел немытые ягоды и выпил стакан сырой воды. Через несколько часов у него поднялась температура, появилась рвота. Объясните почему.</a:t>
            </a:r>
            <a:endParaRPr lang="ru-RU" dirty="0"/>
          </a:p>
        </p:txBody>
      </p:sp>
      <p:sp>
        <p:nvSpPr>
          <p:cNvPr id="6" name="Дата 5"/>
          <p:cNvSpPr>
            <a:spLocks noGrp="1"/>
          </p:cNvSpPr>
          <p:nvPr>
            <p:ph type="dt" sz="half" idx="10"/>
          </p:nvPr>
        </p:nvSpPr>
        <p:spPr/>
        <p:txBody>
          <a:bodyPr/>
          <a:lstStyle/>
          <a:p>
            <a:r>
              <a:rPr lang="ru-RU" smtClean="0"/>
              <a:t>2014-15 учебный год</a:t>
            </a:r>
            <a:endParaRPr lang="ru-RU"/>
          </a:p>
        </p:txBody>
      </p:sp>
      <p:sp>
        <p:nvSpPr>
          <p:cNvPr id="5" name="TextBox 4"/>
          <p:cNvSpPr txBox="1"/>
          <p:nvPr/>
        </p:nvSpPr>
        <p:spPr>
          <a:xfrm>
            <a:off x="0" y="0"/>
            <a:ext cx="9144000" cy="369332"/>
          </a:xfrm>
          <a:prstGeom prst="rect">
            <a:avLst/>
          </a:prstGeom>
          <a:noFill/>
        </p:spPr>
        <p:txBody>
          <a:bodyPr wrap="square" rtlCol="0">
            <a:spAutoFit/>
          </a:bodyPr>
          <a:lstStyle/>
          <a:p>
            <a:r>
              <a:rPr lang="ru-RU" dirty="0" smtClean="0">
                <a:solidFill>
                  <a:srgbClr val="FFFF00"/>
                </a:solidFill>
              </a:rPr>
              <a:t>5 страница                                                                                                                Знаете ли Вы?</a:t>
            </a:r>
            <a:endParaRPr lang="ru-RU"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solidFill>
                  <a:srgbClr val="FFFF00"/>
                </a:solidFill>
              </a:rPr>
              <a:t>Выводы:</a:t>
            </a:r>
            <a:endParaRPr lang="ru-RU" dirty="0">
              <a:solidFill>
                <a:srgbClr val="FFFF00"/>
              </a:solidFill>
            </a:endParaRPr>
          </a:p>
        </p:txBody>
      </p:sp>
      <p:sp>
        <p:nvSpPr>
          <p:cNvPr id="4" name="Содержимое 3"/>
          <p:cNvSpPr>
            <a:spLocks noGrp="1"/>
          </p:cNvSpPr>
          <p:nvPr>
            <p:ph idx="1"/>
          </p:nvPr>
        </p:nvSpPr>
        <p:spPr/>
        <p:txBody>
          <a:bodyPr>
            <a:normAutofit fontScale="92500" lnSpcReduction="10000"/>
          </a:bodyPr>
          <a:lstStyle/>
          <a:p>
            <a:r>
              <a:rPr lang="ru-RU" dirty="0" smtClean="0">
                <a:solidFill>
                  <a:srgbClr val="FFFF00"/>
                </a:solidFill>
              </a:rPr>
              <a:t>К инфекционным желудочным </a:t>
            </a:r>
            <a:r>
              <a:rPr lang="ru-RU" smtClean="0">
                <a:solidFill>
                  <a:srgbClr val="FFFF00"/>
                </a:solidFill>
              </a:rPr>
              <a:t>заболеваниям относятся: </a:t>
            </a:r>
            <a:r>
              <a:rPr lang="ru-RU" dirty="0" smtClean="0">
                <a:solidFill>
                  <a:srgbClr val="FFFF00"/>
                </a:solidFill>
              </a:rPr>
              <a:t>брюшной тиф, дизентерия, холера. Для их предупреждения необходимо соблюдать санитарные нормы.</a:t>
            </a:r>
          </a:p>
          <a:p>
            <a:r>
              <a:rPr lang="ru-RU" dirty="0" smtClean="0">
                <a:solidFill>
                  <a:srgbClr val="FFFF00"/>
                </a:solidFill>
              </a:rPr>
              <a:t>Правильное хранение продуктов, их кулинарная обработка гарантирует защиту от кишечных инфекций.</a:t>
            </a:r>
          </a:p>
          <a:p>
            <a:r>
              <a:rPr lang="ru-RU" dirty="0" smtClean="0">
                <a:solidFill>
                  <a:srgbClr val="FFFF00"/>
                </a:solidFill>
              </a:rPr>
              <a:t>В любом возрасте питание должно быть сбалансированным, разнообразным и включать разнообразные продукты.</a:t>
            </a:r>
          </a:p>
          <a:p>
            <a:r>
              <a:rPr lang="ru-RU" dirty="0" smtClean="0">
                <a:solidFill>
                  <a:srgbClr val="FFFF00"/>
                </a:solidFill>
              </a:rPr>
              <a:t>Нужно руководствоваться правилом «Разнообразно, питательно, но в меру».</a:t>
            </a:r>
          </a:p>
          <a:p>
            <a:endParaRPr lang="ru-RU" dirty="0">
              <a:solidFill>
                <a:srgbClr val="002060"/>
              </a:solidFill>
            </a:endParaRPr>
          </a:p>
        </p:txBody>
      </p:sp>
      <p:sp>
        <p:nvSpPr>
          <p:cNvPr id="7" name="Дата 6"/>
          <p:cNvSpPr>
            <a:spLocks noGrp="1"/>
          </p:cNvSpPr>
          <p:nvPr>
            <p:ph type="dt" sz="half" idx="10"/>
          </p:nvPr>
        </p:nvSpPr>
        <p:spPr/>
        <p:txBody>
          <a:bodyPr/>
          <a:lstStyle/>
          <a:p>
            <a:r>
              <a:rPr lang="ru-RU" smtClean="0"/>
              <a:t>2014-15 учебный год</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heckerboard(across)">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checkerboard(across)">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checkerboard(across)">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checkerboard(across)">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858048" cy="369332"/>
          </a:xfrm>
          <a:prstGeom prst="rect">
            <a:avLst/>
          </a:prstGeom>
          <a:noFill/>
        </p:spPr>
        <p:txBody>
          <a:bodyPr wrap="square" rtlCol="0">
            <a:spAutoFit/>
          </a:bodyPr>
          <a:lstStyle/>
          <a:p>
            <a:r>
              <a:rPr lang="ru-RU" dirty="0" smtClean="0"/>
              <a:t>1 страница                                                Зри в корень!                                 </a:t>
            </a:r>
            <a:endParaRPr lang="ru-RU" dirty="0"/>
          </a:p>
        </p:txBody>
      </p:sp>
      <p:sp>
        <p:nvSpPr>
          <p:cNvPr id="4" name="Прямоугольник 3"/>
          <p:cNvSpPr/>
          <p:nvPr/>
        </p:nvSpPr>
        <p:spPr>
          <a:xfrm>
            <a:off x="357158" y="1571612"/>
            <a:ext cx="8513741" cy="2123658"/>
          </a:xfrm>
          <a:prstGeom prst="rect">
            <a:avLst/>
          </a:prstGeom>
          <a:noFill/>
        </p:spPr>
        <p:txBody>
          <a:bodyPr wrap="none" lIns="91440" tIns="45720" rIns="91440" bIns="45720">
            <a:spAutoFit/>
          </a:bodyPr>
          <a:lstStyle/>
          <a:p>
            <a:pPr algn="ctr"/>
            <a:r>
              <a:rPr lang="ru-RU" sz="6600" b="1" dirty="0" smtClean="0">
                <a:ln w="1905"/>
                <a:solidFill>
                  <a:srgbClr val="FFFF00"/>
                </a:solidFill>
                <a:effectLst>
                  <a:innerShdw blurRad="69850" dist="43180" dir="5400000">
                    <a:srgbClr val="000000">
                      <a:alpha val="65000"/>
                    </a:srgbClr>
                  </a:innerShdw>
                </a:effectLst>
              </a:rPr>
              <a:t>Заболевания органов </a:t>
            </a:r>
          </a:p>
          <a:p>
            <a:pPr algn="ctr"/>
            <a:r>
              <a:rPr lang="ru-RU" sz="6600" b="1" dirty="0" smtClean="0">
                <a:ln w="1905"/>
                <a:solidFill>
                  <a:srgbClr val="FFFF00"/>
                </a:solidFill>
                <a:effectLst>
                  <a:innerShdw blurRad="69850" dist="43180" dir="5400000">
                    <a:srgbClr val="000000">
                      <a:alpha val="65000"/>
                    </a:srgbClr>
                  </a:innerShdw>
                </a:effectLst>
              </a:rPr>
              <a:t>пищеварения</a:t>
            </a:r>
            <a:endParaRPr lang="ru-RU" sz="6600" b="1" cap="none" spc="0" dirty="0">
              <a:ln w="1905"/>
              <a:solidFill>
                <a:srgbClr val="FFFF00"/>
              </a:solidFill>
              <a:effectLst>
                <a:innerShdw blurRad="69850" dist="43180" dir="5400000">
                  <a:srgbClr val="000000">
                    <a:alpha val="65000"/>
                  </a:srgbClr>
                </a:innerShdw>
              </a:effectLst>
            </a:endParaRPr>
          </a:p>
        </p:txBody>
      </p:sp>
      <p:pic>
        <p:nvPicPr>
          <p:cNvPr id="6" name="Picture 2" descr="F:\картинки\24105.jpg"/>
          <p:cNvPicPr>
            <a:picLocks noChangeAspect="1" noChangeArrowheads="1"/>
          </p:cNvPicPr>
          <p:nvPr/>
        </p:nvPicPr>
        <p:blipFill>
          <a:blip r:embed="rId2" cstate="print"/>
          <a:srcRect/>
          <a:stretch>
            <a:fillRect/>
          </a:stretch>
        </p:blipFill>
        <p:spPr bwMode="auto">
          <a:xfrm rot="16200000">
            <a:off x="7274714" y="4702985"/>
            <a:ext cx="2428891" cy="1309681"/>
          </a:xfrm>
          <a:prstGeom prst="rect">
            <a:avLst/>
          </a:prstGeom>
          <a:noFill/>
        </p:spPr>
      </p:pic>
      <p:sp>
        <p:nvSpPr>
          <p:cNvPr id="9" name="Дата 8"/>
          <p:cNvSpPr>
            <a:spLocks noGrp="1"/>
          </p:cNvSpPr>
          <p:nvPr>
            <p:ph type="dt" sz="half" idx="10"/>
          </p:nvPr>
        </p:nvSpPr>
        <p:spPr/>
        <p:txBody>
          <a:bodyPr/>
          <a:lstStyle/>
          <a:p>
            <a:r>
              <a:rPr lang="ru-RU" dirty="0" smtClean="0"/>
              <a:t>2014-15 учебный год</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ерфолента 5"/>
          <p:cNvSpPr/>
          <p:nvPr/>
        </p:nvSpPr>
        <p:spPr>
          <a:xfrm>
            <a:off x="1285852" y="2143116"/>
            <a:ext cx="6786610" cy="2643206"/>
          </a:xfrm>
          <a:prstGeom prst="flowChartPunchedTape">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bg2">
                    <a:lumMod val="50000"/>
                  </a:schemeClr>
                </a:solidFill>
              </a:rPr>
              <a:t>Заболевания органов пищеварения</a:t>
            </a:r>
            <a:endParaRPr lang="ru-RU" sz="4400" b="1" dirty="0">
              <a:solidFill>
                <a:schemeClr val="bg2">
                  <a:lumMod val="50000"/>
                </a:schemeClr>
              </a:solidFill>
            </a:endParaRPr>
          </a:p>
        </p:txBody>
      </p:sp>
      <p:sp>
        <p:nvSpPr>
          <p:cNvPr id="17" name="Выноска 1 16"/>
          <p:cNvSpPr/>
          <p:nvPr/>
        </p:nvSpPr>
        <p:spPr>
          <a:xfrm>
            <a:off x="6429388" y="357166"/>
            <a:ext cx="2286016" cy="857256"/>
          </a:xfrm>
          <a:prstGeom prst="borderCallout1">
            <a:avLst>
              <a:gd name="adj1" fmla="val 54306"/>
              <a:gd name="adj2" fmla="val -2222"/>
              <a:gd name="adj3" fmla="val 241388"/>
              <a:gd name="adj4" fmla="val -7999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rPr>
              <a:t>Ожирение</a:t>
            </a:r>
            <a:endParaRPr lang="ru-RU" sz="2400" b="1" dirty="0">
              <a:solidFill>
                <a:srgbClr val="002060"/>
              </a:solidFill>
            </a:endParaRPr>
          </a:p>
        </p:txBody>
      </p:sp>
      <p:sp>
        <p:nvSpPr>
          <p:cNvPr id="18" name="Выноска 1 17"/>
          <p:cNvSpPr/>
          <p:nvPr/>
        </p:nvSpPr>
        <p:spPr>
          <a:xfrm>
            <a:off x="3500430" y="5143512"/>
            <a:ext cx="2286016" cy="857256"/>
          </a:xfrm>
          <a:prstGeom prst="borderCallout1">
            <a:avLst>
              <a:gd name="adj1" fmla="val -508"/>
              <a:gd name="adj2" fmla="val 48334"/>
              <a:gd name="adj3" fmla="val -77128"/>
              <a:gd name="adj4" fmla="val 5166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2">
                    <a:lumMod val="50000"/>
                  </a:schemeClr>
                </a:solidFill>
              </a:rPr>
              <a:t>Цирроз печени</a:t>
            </a:r>
            <a:endParaRPr lang="ru-RU" sz="2400" b="1" dirty="0">
              <a:solidFill>
                <a:schemeClr val="bg2">
                  <a:lumMod val="50000"/>
                </a:schemeClr>
              </a:solidFill>
            </a:endParaRPr>
          </a:p>
        </p:txBody>
      </p:sp>
      <p:sp>
        <p:nvSpPr>
          <p:cNvPr id="19" name="Выноска 1 18"/>
          <p:cNvSpPr/>
          <p:nvPr/>
        </p:nvSpPr>
        <p:spPr>
          <a:xfrm>
            <a:off x="3428992" y="857232"/>
            <a:ext cx="2286016" cy="857256"/>
          </a:xfrm>
          <a:prstGeom prst="borderCallout1">
            <a:avLst>
              <a:gd name="adj1" fmla="val 98750"/>
              <a:gd name="adj2" fmla="val 51111"/>
              <a:gd name="adj3" fmla="val 188055"/>
              <a:gd name="adj4" fmla="val 5111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rPr>
              <a:t>Пищевые отравления</a:t>
            </a:r>
            <a:endParaRPr lang="ru-RU" sz="2400" b="1" dirty="0">
              <a:solidFill>
                <a:srgbClr val="002060"/>
              </a:solidFill>
            </a:endParaRPr>
          </a:p>
        </p:txBody>
      </p:sp>
      <p:sp>
        <p:nvSpPr>
          <p:cNvPr id="20" name="Выноска 1 19"/>
          <p:cNvSpPr/>
          <p:nvPr/>
        </p:nvSpPr>
        <p:spPr>
          <a:xfrm>
            <a:off x="285720" y="285728"/>
            <a:ext cx="2286016" cy="857256"/>
          </a:xfrm>
          <a:prstGeom prst="borderCallout1">
            <a:avLst>
              <a:gd name="adj1" fmla="val 100231"/>
              <a:gd name="adj2" fmla="val 50001"/>
              <a:gd name="adj3" fmla="val 251758"/>
              <a:gd name="adj4" fmla="val 18999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rPr>
              <a:t>Глистные</a:t>
            </a:r>
            <a:endParaRPr lang="ru-RU" sz="2400" b="1" dirty="0">
              <a:solidFill>
                <a:srgbClr val="002060"/>
              </a:solidFill>
            </a:endParaRPr>
          </a:p>
        </p:txBody>
      </p:sp>
      <p:sp>
        <p:nvSpPr>
          <p:cNvPr id="21" name="Выноска 1 20"/>
          <p:cNvSpPr/>
          <p:nvPr/>
        </p:nvSpPr>
        <p:spPr>
          <a:xfrm>
            <a:off x="6500826" y="5643578"/>
            <a:ext cx="2357454" cy="857256"/>
          </a:xfrm>
          <a:prstGeom prst="borderCallout1">
            <a:avLst>
              <a:gd name="adj1" fmla="val -508"/>
              <a:gd name="adj2" fmla="val 48334"/>
              <a:gd name="adj3" fmla="val -126016"/>
              <a:gd name="adj4" fmla="val -7888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2">
                    <a:lumMod val="50000"/>
                  </a:schemeClr>
                </a:solidFill>
              </a:rPr>
              <a:t>Инфекционные</a:t>
            </a:r>
            <a:endParaRPr lang="ru-RU" sz="2400" b="1" dirty="0">
              <a:solidFill>
                <a:schemeClr val="bg2">
                  <a:lumMod val="50000"/>
                </a:schemeClr>
              </a:solidFill>
            </a:endParaRPr>
          </a:p>
        </p:txBody>
      </p:sp>
      <p:sp>
        <p:nvSpPr>
          <p:cNvPr id="22" name="Выноска 1 21"/>
          <p:cNvSpPr/>
          <p:nvPr/>
        </p:nvSpPr>
        <p:spPr>
          <a:xfrm>
            <a:off x="285720" y="5643578"/>
            <a:ext cx="2286016" cy="857256"/>
          </a:xfrm>
          <a:prstGeom prst="borderCallout1">
            <a:avLst>
              <a:gd name="adj1" fmla="val -508"/>
              <a:gd name="adj2" fmla="val 48334"/>
              <a:gd name="adj3" fmla="val -123053"/>
              <a:gd name="adj4" fmla="val 19277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2">
                    <a:lumMod val="50000"/>
                  </a:schemeClr>
                </a:solidFill>
              </a:rPr>
              <a:t>Гастрит</a:t>
            </a:r>
            <a:endParaRPr lang="ru-RU" sz="2400" b="1" dirty="0">
              <a:solidFill>
                <a:schemeClr val="bg2">
                  <a:lumMod val="50000"/>
                </a:schemeClr>
              </a:solidFill>
            </a:endParaRPr>
          </a:p>
        </p:txBody>
      </p:sp>
      <p:sp>
        <p:nvSpPr>
          <p:cNvPr id="25" name="Дата 24"/>
          <p:cNvSpPr>
            <a:spLocks noGrp="1"/>
          </p:cNvSpPr>
          <p:nvPr>
            <p:ph type="dt" sz="half" idx="10"/>
          </p:nvPr>
        </p:nvSpPr>
        <p:spPr/>
        <p:txBody>
          <a:bodyPr/>
          <a:lstStyle/>
          <a:p>
            <a:r>
              <a:rPr lang="ru-RU" smtClean="0"/>
              <a:t>2014-15 учебный год</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7143800" cy="2677656"/>
          </a:xfrm>
          <a:prstGeom prst="rect">
            <a:avLst/>
          </a:prstGeom>
          <a:noFill/>
        </p:spPr>
        <p:txBody>
          <a:bodyPr wrap="square" rtlCol="0">
            <a:spAutoFit/>
          </a:bodyPr>
          <a:lstStyle/>
          <a:p>
            <a:r>
              <a:rPr lang="ru-RU" sz="2800" dirty="0" smtClean="0">
                <a:solidFill>
                  <a:schemeClr val="accent6">
                    <a:lumMod val="20000"/>
                    <a:lumOff val="80000"/>
                  </a:schemeClr>
                </a:solidFill>
              </a:rPr>
              <a:t>Массовые инфекционные заболевания изучает наука – </a:t>
            </a:r>
            <a:r>
              <a:rPr lang="ru-RU" sz="2800" b="1" u="sng" dirty="0" smtClean="0">
                <a:solidFill>
                  <a:schemeClr val="accent6">
                    <a:lumMod val="20000"/>
                    <a:lumOff val="80000"/>
                  </a:schemeClr>
                </a:solidFill>
              </a:rPr>
              <a:t>эпидемиология</a:t>
            </a:r>
            <a:r>
              <a:rPr lang="ru-RU" sz="2800" b="1" dirty="0" smtClean="0">
                <a:solidFill>
                  <a:schemeClr val="accent6">
                    <a:lumMod val="20000"/>
                    <a:lumOff val="80000"/>
                  </a:schemeClr>
                </a:solidFill>
              </a:rPr>
              <a:t>.</a:t>
            </a:r>
          </a:p>
          <a:p>
            <a:r>
              <a:rPr lang="ru-RU" sz="2800" dirty="0" smtClean="0">
                <a:solidFill>
                  <a:schemeClr val="accent6">
                    <a:lumMod val="20000"/>
                    <a:lumOff val="80000"/>
                  </a:schemeClr>
                </a:solidFill>
              </a:rPr>
              <a:t>Эпидемиологи устанавливают  закономерности распространения инфекционных  болезней, разрабатывают меры их предупреждения.</a:t>
            </a:r>
            <a:endParaRPr lang="ru-RU" sz="2800" dirty="0">
              <a:solidFill>
                <a:schemeClr val="accent6">
                  <a:lumMod val="20000"/>
                  <a:lumOff val="80000"/>
                </a:schemeClr>
              </a:solidFill>
            </a:endParaRPr>
          </a:p>
        </p:txBody>
      </p:sp>
      <p:pic>
        <p:nvPicPr>
          <p:cNvPr id="19457" name="Picture 1" descr="F:\1213713367_1.jpg"/>
          <p:cNvPicPr>
            <a:picLocks noChangeAspect="1" noChangeArrowheads="1"/>
          </p:cNvPicPr>
          <p:nvPr/>
        </p:nvPicPr>
        <p:blipFill>
          <a:blip r:embed="rId2" cstate="print"/>
          <a:srcRect/>
          <a:stretch>
            <a:fillRect/>
          </a:stretch>
        </p:blipFill>
        <p:spPr bwMode="auto">
          <a:xfrm>
            <a:off x="2071670" y="3571876"/>
            <a:ext cx="3424298" cy="2814773"/>
          </a:xfrm>
          <a:prstGeom prst="rect">
            <a:avLst/>
          </a:prstGeom>
          <a:noFill/>
        </p:spPr>
      </p:pic>
      <p:pic>
        <p:nvPicPr>
          <p:cNvPr id="20482" name="Picture 2" descr="Картинка 8 из 27098">
            <a:hlinkClick r:id="rId3"/>
          </p:cNvPr>
          <p:cNvPicPr>
            <a:picLocks noChangeAspect="1" noChangeArrowheads="1"/>
          </p:cNvPicPr>
          <p:nvPr/>
        </p:nvPicPr>
        <p:blipFill>
          <a:blip r:embed="rId4" cstate="print"/>
          <a:srcRect/>
          <a:stretch>
            <a:fillRect/>
          </a:stretch>
        </p:blipFill>
        <p:spPr bwMode="auto">
          <a:xfrm>
            <a:off x="6500826" y="2786058"/>
            <a:ext cx="2357454" cy="3571900"/>
          </a:xfrm>
          <a:prstGeom prst="rect">
            <a:avLst/>
          </a:prstGeom>
          <a:noFill/>
        </p:spPr>
      </p:pic>
      <p:sp>
        <p:nvSpPr>
          <p:cNvPr id="7" name="Дата 6"/>
          <p:cNvSpPr>
            <a:spLocks noGrp="1"/>
          </p:cNvSpPr>
          <p:nvPr>
            <p:ph type="dt" sz="half" idx="10"/>
          </p:nvPr>
        </p:nvSpPr>
        <p:spPr/>
        <p:txBody>
          <a:bodyPr/>
          <a:lstStyle/>
          <a:p>
            <a:r>
              <a:rPr lang="ru-RU" smtClean="0"/>
              <a:t>2014-15 учебный год</a:t>
            </a:r>
            <a:endParaRPr lang="ru-RU"/>
          </a:p>
        </p:txBody>
      </p:sp>
      <p:sp>
        <p:nvSpPr>
          <p:cNvPr id="6" name="TextBox 5"/>
          <p:cNvSpPr txBox="1"/>
          <p:nvPr/>
        </p:nvSpPr>
        <p:spPr>
          <a:xfrm>
            <a:off x="214282" y="0"/>
            <a:ext cx="8929718" cy="369332"/>
          </a:xfrm>
          <a:prstGeom prst="rect">
            <a:avLst/>
          </a:prstGeom>
          <a:noFill/>
        </p:spPr>
        <p:txBody>
          <a:bodyPr wrap="square" rtlCol="0">
            <a:spAutoFit/>
          </a:bodyPr>
          <a:lstStyle/>
          <a:p>
            <a:r>
              <a:rPr lang="ru-RU" dirty="0" smtClean="0">
                <a:solidFill>
                  <a:srgbClr val="FFFF00"/>
                </a:solidFill>
              </a:rPr>
              <a:t>1страница                                                                                                        Зри в корень!                                      </a:t>
            </a:r>
            <a:endParaRPr lang="ru-RU"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p:cTn id="7" dur="1000" fill="hold"/>
                                        <p:tgtEl>
                                          <p:spTgt spid="19457"/>
                                        </p:tgtEl>
                                        <p:attrNameLst>
                                          <p:attrName>ppt_w</p:attrName>
                                        </p:attrNameLst>
                                      </p:cBhvr>
                                      <p:tavLst>
                                        <p:tav tm="0">
                                          <p:val>
                                            <p:strVal val="#ppt_w*0.70"/>
                                          </p:val>
                                        </p:tav>
                                        <p:tav tm="100000">
                                          <p:val>
                                            <p:strVal val="#ppt_w"/>
                                          </p:val>
                                        </p:tav>
                                      </p:tavLst>
                                    </p:anim>
                                    <p:anim calcmode="lin" valueType="num">
                                      <p:cBhvr>
                                        <p:cTn id="8" dur="1000" fill="hold"/>
                                        <p:tgtEl>
                                          <p:spTgt spid="19457"/>
                                        </p:tgtEl>
                                        <p:attrNameLst>
                                          <p:attrName>ppt_h</p:attrName>
                                        </p:attrNameLst>
                                      </p:cBhvr>
                                      <p:tavLst>
                                        <p:tav tm="0">
                                          <p:val>
                                            <p:strVal val="#ppt_h"/>
                                          </p:val>
                                        </p:tav>
                                        <p:tav tm="100000">
                                          <p:val>
                                            <p:strVal val="#ppt_h"/>
                                          </p:val>
                                        </p:tav>
                                      </p:tavLst>
                                    </p:anim>
                                    <p:animEffect transition="in" filter="fade">
                                      <p:cBhvr>
                                        <p:cTn id="9" dur="1000"/>
                                        <p:tgtEl>
                                          <p:spTgt spid="1945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2"/>
                                        </p:tgtEl>
                                        <p:attrNameLst>
                                          <p:attrName>style.visibility</p:attrName>
                                        </p:attrNameLst>
                                      </p:cBhvr>
                                      <p:to>
                                        <p:strVal val="visible"/>
                                      </p:to>
                                    </p:set>
                                    <p:anim calcmode="lin" valueType="num">
                                      <p:cBhvr>
                                        <p:cTn id="14" dur="1000" fill="hold"/>
                                        <p:tgtEl>
                                          <p:spTgt spid="20482"/>
                                        </p:tgtEl>
                                        <p:attrNameLst>
                                          <p:attrName>ppt_w</p:attrName>
                                        </p:attrNameLst>
                                      </p:cBhvr>
                                      <p:tavLst>
                                        <p:tav tm="0">
                                          <p:val>
                                            <p:strVal val="#ppt_w*0.70"/>
                                          </p:val>
                                        </p:tav>
                                        <p:tav tm="100000">
                                          <p:val>
                                            <p:strVal val="#ppt_w"/>
                                          </p:val>
                                        </p:tav>
                                      </p:tavLst>
                                    </p:anim>
                                    <p:anim calcmode="lin" valueType="num">
                                      <p:cBhvr>
                                        <p:cTn id="15" dur="1000" fill="hold"/>
                                        <p:tgtEl>
                                          <p:spTgt spid="20482"/>
                                        </p:tgtEl>
                                        <p:attrNameLst>
                                          <p:attrName>ppt_h</p:attrName>
                                        </p:attrNameLst>
                                      </p:cBhvr>
                                      <p:tavLst>
                                        <p:tav tm="0">
                                          <p:val>
                                            <p:strVal val="#ppt_h"/>
                                          </p:val>
                                        </p:tav>
                                        <p:tav tm="100000">
                                          <p:val>
                                            <p:strVal val="#ppt_h"/>
                                          </p:val>
                                        </p:tav>
                                      </p:tavLst>
                                    </p:anim>
                                    <p:animEffect transition="in" filter="fade">
                                      <p:cBhvr>
                                        <p:cTn id="16" dur="1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Pictures\урок 8.jpg"/>
          <p:cNvPicPr>
            <a:picLocks noChangeAspect="1" noChangeArrowheads="1"/>
          </p:cNvPicPr>
          <p:nvPr/>
        </p:nvPicPr>
        <p:blipFill>
          <a:blip r:embed="rId3" cstate="print"/>
          <a:srcRect/>
          <a:stretch>
            <a:fillRect/>
          </a:stretch>
        </p:blipFill>
        <p:spPr bwMode="auto">
          <a:xfrm>
            <a:off x="642910" y="714356"/>
            <a:ext cx="3381372" cy="4508496"/>
          </a:xfrm>
          <a:prstGeom prst="rect">
            <a:avLst/>
          </a:prstGeom>
          <a:noFill/>
        </p:spPr>
      </p:pic>
      <p:graphicFrame>
        <p:nvGraphicFramePr>
          <p:cNvPr id="4" name="Объект 3"/>
          <p:cNvGraphicFramePr>
            <a:graphicFrameLocks noChangeAspect="1"/>
          </p:cNvGraphicFramePr>
          <p:nvPr/>
        </p:nvGraphicFramePr>
        <p:xfrm>
          <a:off x="4114800" y="2032000"/>
          <a:ext cx="914400" cy="198438"/>
        </p:xfrm>
        <a:graphic>
          <a:graphicData uri="http://schemas.openxmlformats.org/presentationml/2006/ole">
            <p:oleObj spid="_x0000_s66562" name="Equation" r:id="rId4" imgW="914400" imgH="198720" progId="">
              <p:embed/>
            </p:oleObj>
          </a:graphicData>
        </a:graphic>
      </p:graphicFrame>
      <p:sp>
        <p:nvSpPr>
          <p:cNvPr id="5" name="TextBox 4"/>
          <p:cNvSpPr txBox="1"/>
          <p:nvPr/>
        </p:nvSpPr>
        <p:spPr>
          <a:xfrm>
            <a:off x="4643438" y="428604"/>
            <a:ext cx="4214842" cy="3416320"/>
          </a:xfrm>
          <a:prstGeom prst="rect">
            <a:avLst/>
          </a:prstGeom>
          <a:noFill/>
        </p:spPr>
        <p:txBody>
          <a:bodyPr wrap="square" rtlCol="0">
            <a:spAutoFit/>
          </a:bodyPr>
          <a:lstStyle/>
          <a:p>
            <a:r>
              <a:rPr lang="ru-RU" sz="2400" b="1" u="sng" dirty="0" smtClean="0"/>
              <a:t>Пищевое отравление </a:t>
            </a:r>
            <a:r>
              <a:rPr lang="ru-RU" sz="2400" dirty="0" smtClean="0"/>
              <a:t>– это острое заболевание, которое возникает после приема недоброкачественной пищи.</a:t>
            </a:r>
          </a:p>
          <a:p>
            <a:r>
              <a:rPr lang="ru-RU" sz="2400" dirty="0" smtClean="0"/>
              <a:t>Признаки отравления:</a:t>
            </a:r>
          </a:p>
          <a:p>
            <a:pPr>
              <a:buFont typeface="Wingdings" pitchFamily="2" charset="2"/>
              <a:buChar char="q"/>
            </a:pPr>
            <a:r>
              <a:rPr lang="ru-RU" sz="2400" dirty="0" smtClean="0"/>
              <a:t>   боли в животе;</a:t>
            </a:r>
          </a:p>
          <a:p>
            <a:pPr>
              <a:buFont typeface="Wingdings" pitchFamily="2" charset="2"/>
              <a:buChar char="q"/>
            </a:pPr>
            <a:r>
              <a:rPr lang="ru-RU" sz="2400" dirty="0" smtClean="0"/>
              <a:t> тошнота и рвота;</a:t>
            </a:r>
          </a:p>
          <a:p>
            <a:pPr>
              <a:buFont typeface="Wingdings" pitchFamily="2" charset="2"/>
              <a:buChar char="q"/>
            </a:pPr>
            <a:r>
              <a:rPr lang="ru-RU" sz="2400" dirty="0" smtClean="0"/>
              <a:t> расстройство пищеварения;</a:t>
            </a:r>
          </a:p>
          <a:p>
            <a:pPr>
              <a:buFont typeface="Wingdings" pitchFamily="2" charset="2"/>
              <a:buChar char="q"/>
            </a:pPr>
            <a:r>
              <a:rPr lang="ru-RU" sz="2400" dirty="0" smtClean="0"/>
              <a:t> общая слабость.</a:t>
            </a:r>
            <a:endParaRPr lang="ru-RU" sz="2400" dirty="0"/>
          </a:p>
        </p:txBody>
      </p:sp>
      <p:pic>
        <p:nvPicPr>
          <p:cNvPr id="17413" name="Picture 5" descr="http://im2-tub.yandex.net/i?id=22965869&amp;tov=2"/>
          <p:cNvPicPr>
            <a:picLocks noChangeAspect="1" noChangeArrowheads="1"/>
          </p:cNvPicPr>
          <p:nvPr/>
        </p:nvPicPr>
        <p:blipFill>
          <a:blip r:embed="rId5" cstate="print"/>
          <a:srcRect/>
          <a:stretch>
            <a:fillRect/>
          </a:stretch>
        </p:blipFill>
        <p:spPr bwMode="auto">
          <a:xfrm>
            <a:off x="2428860" y="4929198"/>
            <a:ext cx="2071702" cy="1285884"/>
          </a:xfrm>
          <a:prstGeom prst="rect">
            <a:avLst/>
          </a:prstGeom>
          <a:noFill/>
        </p:spPr>
      </p:pic>
      <p:pic>
        <p:nvPicPr>
          <p:cNvPr id="9" name="Picture 4" descr="Картинка 21 из 2615">
            <a:hlinkClick r:id="rId6"/>
          </p:cNvPr>
          <p:cNvPicPr>
            <a:picLocks noChangeAspect="1" noChangeArrowheads="1"/>
          </p:cNvPicPr>
          <p:nvPr/>
        </p:nvPicPr>
        <p:blipFill>
          <a:blip r:embed="rId7" cstate="print"/>
          <a:srcRect/>
          <a:stretch>
            <a:fillRect/>
          </a:stretch>
        </p:blipFill>
        <p:spPr bwMode="auto">
          <a:xfrm>
            <a:off x="5857884" y="4357694"/>
            <a:ext cx="2857500" cy="2333625"/>
          </a:xfrm>
          <a:prstGeom prst="rect">
            <a:avLst/>
          </a:prstGeom>
          <a:noFill/>
        </p:spPr>
      </p:pic>
      <p:pic>
        <p:nvPicPr>
          <p:cNvPr id="17419" name="Picture 11" descr="http://im6-tub.yandex.net/i?id=96431375&amp;tov=6"/>
          <p:cNvPicPr>
            <a:picLocks noChangeAspect="1" noChangeArrowheads="1"/>
          </p:cNvPicPr>
          <p:nvPr/>
        </p:nvPicPr>
        <p:blipFill>
          <a:blip r:embed="rId8" cstate="print"/>
          <a:srcRect/>
          <a:stretch>
            <a:fillRect/>
          </a:stretch>
        </p:blipFill>
        <p:spPr bwMode="auto">
          <a:xfrm>
            <a:off x="357158" y="4714884"/>
            <a:ext cx="1947345" cy="1643074"/>
          </a:xfrm>
          <a:prstGeom prst="rect">
            <a:avLst/>
          </a:prstGeom>
          <a:noFill/>
        </p:spPr>
      </p:pic>
      <p:sp>
        <p:nvSpPr>
          <p:cNvPr id="14" name="Дата 13"/>
          <p:cNvSpPr>
            <a:spLocks noGrp="1"/>
          </p:cNvSpPr>
          <p:nvPr>
            <p:ph type="dt" sz="half" idx="10"/>
          </p:nvPr>
        </p:nvSpPr>
        <p:spPr/>
        <p:txBody>
          <a:bodyPr/>
          <a:lstStyle/>
          <a:p>
            <a:r>
              <a:rPr lang="ru-RU" smtClean="0"/>
              <a:t>2014-15 учебный год</a:t>
            </a:r>
            <a:endParaRPr lang="ru-RU"/>
          </a:p>
        </p:txBody>
      </p:sp>
      <p:sp>
        <p:nvSpPr>
          <p:cNvPr id="10" name="TextBox 9"/>
          <p:cNvSpPr txBox="1"/>
          <p:nvPr/>
        </p:nvSpPr>
        <p:spPr>
          <a:xfrm>
            <a:off x="0" y="0"/>
            <a:ext cx="9144000" cy="369332"/>
          </a:xfrm>
          <a:prstGeom prst="rect">
            <a:avLst/>
          </a:prstGeom>
          <a:noFill/>
        </p:spPr>
        <p:txBody>
          <a:bodyPr wrap="square" rtlCol="0">
            <a:spAutoFit/>
          </a:bodyPr>
          <a:lstStyle/>
          <a:p>
            <a:r>
              <a:rPr lang="ru-RU" dirty="0" smtClean="0">
                <a:solidFill>
                  <a:srgbClr val="FFFF00"/>
                </a:solidFill>
              </a:rPr>
              <a:t>1страница                                                                                                               Зри в корень!</a:t>
            </a:r>
            <a:endParaRPr lang="ru-RU"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7419"/>
                                        </p:tgtEl>
                                        <p:attrNameLst>
                                          <p:attrName>style.visibility</p:attrName>
                                        </p:attrNameLst>
                                      </p:cBhvr>
                                      <p:to>
                                        <p:strVal val="visible"/>
                                      </p:to>
                                    </p:set>
                                    <p:anim calcmode="lin" valueType="num">
                                      <p:cBhvr>
                                        <p:cTn id="14" dur="1000" fill="hold"/>
                                        <p:tgtEl>
                                          <p:spTgt spid="17419"/>
                                        </p:tgtEl>
                                        <p:attrNameLst>
                                          <p:attrName>ppt_w</p:attrName>
                                        </p:attrNameLst>
                                      </p:cBhvr>
                                      <p:tavLst>
                                        <p:tav tm="0">
                                          <p:val>
                                            <p:strVal val="#ppt_w*0.70"/>
                                          </p:val>
                                        </p:tav>
                                        <p:tav tm="100000">
                                          <p:val>
                                            <p:strVal val="#ppt_w"/>
                                          </p:val>
                                        </p:tav>
                                      </p:tavLst>
                                    </p:anim>
                                    <p:anim calcmode="lin" valueType="num">
                                      <p:cBhvr>
                                        <p:cTn id="15" dur="1000" fill="hold"/>
                                        <p:tgtEl>
                                          <p:spTgt spid="17419"/>
                                        </p:tgtEl>
                                        <p:attrNameLst>
                                          <p:attrName>ppt_h</p:attrName>
                                        </p:attrNameLst>
                                      </p:cBhvr>
                                      <p:tavLst>
                                        <p:tav tm="0">
                                          <p:val>
                                            <p:strVal val="#ppt_h"/>
                                          </p:val>
                                        </p:tav>
                                        <p:tav tm="100000">
                                          <p:val>
                                            <p:strVal val="#ppt_h"/>
                                          </p:val>
                                        </p:tav>
                                      </p:tavLst>
                                    </p:anim>
                                    <p:animEffect transition="in" filter="fade">
                                      <p:cBhvr>
                                        <p:cTn id="16" dur="1000"/>
                                        <p:tgtEl>
                                          <p:spTgt spid="1741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7413"/>
                                        </p:tgtEl>
                                        <p:attrNameLst>
                                          <p:attrName>style.visibility</p:attrName>
                                        </p:attrNameLst>
                                      </p:cBhvr>
                                      <p:to>
                                        <p:strVal val="visible"/>
                                      </p:to>
                                    </p:set>
                                    <p:anim calcmode="lin" valueType="num">
                                      <p:cBhvr>
                                        <p:cTn id="21" dur="1000" fill="hold"/>
                                        <p:tgtEl>
                                          <p:spTgt spid="17413"/>
                                        </p:tgtEl>
                                        <p:attrNameLst>
                                          <p:attrName>ppt_w</p:attrName>
                                        </p:attrNameLst>
                                      </p:cBhvr>
                                      <p:tavLst>
                                        <p:tav tm="0">
                                          <p:val>
                                            <p:strVal val="#ppt_w*0.70"/>
                                          </p:val>
                                        </p:tav>
                                        <p:tav tm="100000">
                                          <p:val>
                                            <p:strVal val="#ppt_w"/>
                                          </p:val>
                                        </p:tav>
                                      </p:tavLst>
                                    </p:anim>
                                    <p:anim calcmode="lin" valueType="num">
                                      <p:cBhvr>
                                        <p:cTn id="22" dur="1000" fill="hold"/>
                                        <p:tgtEl>
                                          <p:spTgt spid="17413"/>
                                        </p:tgtEl>
                                        <p:attrNameLst>
                                          <p:attrName>ppt_h</p:attrName>
                                        </p:attrNameLst>
                                      </p:cBhvr>
                                      <p:tavLst>
                                        <p:tav tm="0">
                                          <p:val>
                                            <p:strVal val="#ppt_h"/>
                                          </p:val>
                                        </p:tav>
                                        <p:tav tm="100000">
                                          <p:val>
                                            <p:strVal val="#ppt_h"/>
                                          </p:val>
                                        </p:tav>
                                      </p:tavLst>
                                    </p:anim>
                                    <p:animEffect transition="in" filter="fade">
                                      <p:cBhvr>
                                        <p:cTn id="23" dur="1000"/>
                                        <p:tgtEl>
                                          <p:spTgt spid="1741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57620" y="1000108"/>
            <a:ext cx="5715040" cy="2246769"/>
          </a:xfrm>
          <a:prstGeom prst="rect">
            <a:avLst/>
          </a:prstGeom>
          <a:noFill/>
        </p:spPr>
        <p:txBody>
          <a:bodyPr wrap="square" rtlCol="0">
            <a:spAutoFit/>
          </a:bodyPr>
          <a:lstStyle/>
          <a:p>
            <a:r>
              <a:rPr lang="ru-RU" sz="2800" dirty="0" smtClean="0"/>
              <a:t>   </a:t>
            </a:r>
            <a:r>
              <a:rPr lang="ru-RU" sz="2800" b="1" u="sng" dirty="0" smtClean="0"/>
              <a:t>Ботулизм</a:t>
            </a:r>
            <a:r>
              <a:rPr lang="ru-RU" sz="2800" b="1" dirty="0" smtClean="0"/>
              <a:t> -</a:t>
            </a:r>
            <a:r>
              <a:rPr lang="ru-RU" sz="2800" dirty="0" smtClean="0"/>
              <a:t> это тяжелое отравление, которое вызывает палочка ботулизма. Главный источник </a:t>
            </a:r>
            <a:r>
              <a:rPr lang="ru-RU" sz="2800" smtClean="0"/>
              <a:t>ботулизма - пищевые </a:t>
            </a:r>
            <a:r>
              <a:rPr lang="ru-RU" sz="2800" dirty="0" smtClean="0"/>
              <a:t>консервы.</a:t>
            </a:r>
            <a:endParaRPr lang="ru-RU" sz="2800" dirty="0"/>
          </a:p>
        </p:txBody>
      </p:sp>
      <p:pic>
        <p:nvPicPr>
          <p:cNvPr id="19460" name="Picture 4" descr="Картинка 32 из 845">
            <a:hlinkClick r:id="rId2"/>
          </p:cNvPr>
          <p:cNvPicPr>
            <a:picLocks noChangeAspect="1" noChangeArrowheads="1"/>
          </p:cNvPicPr>
          <p:nvPr/>
        </p:nvPicPr>
        <p:blipFill>
          <a:blip r:embed="rId3" cstate="print"/>
          <a:srcRect/>
          <a:stretch>
            <a:fillRect/>
          </a:stretch>
        </p:blipFill>
        <p:spPr bwMode="auto">
          <a:xfrm>
            <a:off x="642910" y="714356"/>
            <a:ext cx="2643206" cy="2071702"/>
          </a:xfrm>
          <a:prstGeom prst="rect">
            <a:avLst/>
          </a:prstGeom>
          <a:noFill/>
        </p:spPr>
      </p:pic>
      <p:sp>
        <p:nvSpPr>
          <p:cNvPr id="10" name="Дата 9"/>
          <p:cNvSpPr>
            <a:spLocks noGrp="1"/>
          </p:cNvSpPr>
          <p:nvPr>
            <p:ph type="dt" sz="half" idx="10"/>
          </p:nvPr>
        </p:nvSpPr>
        <p:spPr/>
        <p:txBody>
          <a:bodyPr/>
          <a:lstStyle/>
          <a:p>
            <a:r>
              <a:rPr lang="ru-RU" smtClean="0"/>
              <a:t>2014-15 учебный год</a:t>
            </a:r>
            <a:endParaRPr lang="ru-RU"/>
          </a:p>
        </p:txBody>
      </p:sp>
      <p:sp>
        <p:nvSpPr>
          <p:cNvPr id="7" name="TextBox 6"/>
          <p:cNvSpPr txBox="1"/>
          <p:nvPr/>
        </p:nvSpPr>
        <p:spPr>
          <a:xfrm>
            <a:off x="0" y="0"/>
            <a:ext cx="9144000" cy="369332"/>
          </a:xfrm>
          <a:prstGeom prst="rect">
            <a:avLst/>
          </a:prstGeom>
          <a:noFill/>
        </p:spPr>
        <p:txBody>
          <a:bodyPr wrap="square" rtlCol="0">
            <a:spAutoFit/>
          </a:bodyPr>
          <a:lstStyle/>
          <a:p>
            <a:r>
              <a:rPr lang="ru-RU" dirty="0" smtClean="0">
                <a:solidFill>
                  <a:srgbClr val="FFFF00"/>
                </a:solidFill>
              </a:rPr>
              <a:t>1 страница                                                                                                         Зри в корень!</a:t>
            </a:r>
            <a:endParaRPr lang="ru-RU" dirty="0">
              <a:solidFill>
                <a:srgbClr val="FFFF00"/>
              </a:solidFill>
            </a:endParaRPr>
          </a:p>
        </p:txBody>
      </p:sp>
      <p:pic>
        <p:nvPicPr>
          <p:cNvPr id="3" name="Picture 4" descr="http://im0-tub.yandex.net/i?id=154605027&amp;tov=0"/>
          <p:cNvPicPr>
            <a:picLocks noChangeAspect="1" noChangeArrowheads="1"/>
          </p:cNvPicPr>
          <p:nvPr/>
        </p:nvPicPr>
        <p:blipFill>
          <a:blip r:embed="rId4" cstate="print"/>
          <a:srcRect/>
          <a:stretch>
            <a:fillRect/>
          </a:stretch>
        </p:blipFill>
        <p:spPr bwMode="auto">
          <a:xfrm>
            <a:off x="785786" y="3429000"/>
            <a:ext cx="2957664" cy="2714644"/>
          </a:xfrm>
          <a:prstGeom prst="rect">
            <a:avLst/>
          </a:prstGeom>
          <a:noFill/>
        </p:spPr>
      </p:pic>
      <p:pic>
        <p:nvPicPr>
          <p:cNvPr id="89090" name="Picture 2" descr="Картинка 362 из 3588">
            <a:hlinkClick r:id="rId5"/>
          </p:cNvPr>
          <p:cNvPicPr>
            <a:picLocks noChangeAspect="1" noChangeArrowheads="1"/>
          </p:cNvPicPr>
          <p:nvPr/>
        </p:nvPicPr>
        <p:blipFill>
          <a:blip r:embed="rId6" cstate="print"/>
          <a:srcRect/>
          <a:stretch>
            <a:fillRect/>
          </a:stretch>
        </p:blipFill>
        <p:spPr bwMode="auto">
          <a:xfrm>
            <a:off x="4429124" y="3286124"/>
            <a:ext cx="4000496" cy="30306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1000" fill="hold"/>
                                        <p:tgtEl>
                                          <p:spTgt spid="19460"/>
                                        </p:tgtEl>
                                        <p:attrNameLst>
                                          <p:attrName>ppt_w</p:attrName>
                                        </p:attrNameLst>
                                      </p:cBhvr>
                                      <p:tavLst>
                                        <p:tav tm="0">
                                          <p:val>
                                            <p:strVal val="#ppt_w*0.70"/>
                                          </p:val>
                                        </p:tav>
                                        <p:tav tm="100000">
                                          <p:val>
                                            <p:strVal val="#ppt_w"/>
                                          </p:val>
                                        </p:tav>
                                      </p:tavLst>
                                    </p:anim>
                                    <p:anim calcmode="lin" valueType="num">
                                      <p:cBhvr>
                                        <p:cTn id="8" dur="1000" fill="hold"/>
                                        <p:tgtEl>
                                          <p:spTgt spid="19460"/>
                                        </p:tgtEl>
                                        <p:attrNameLst>
                                          <p:attrName>ppt_h</p:attrName>
                                        </p:attrNameLst>
                                      </p:cBhvr>
                                      <p:tavLst>
                                        <p:tav tm="0">
                                          <p:val>
                                            <p:strVal val="#ppt_h"/>
                                          </p:val>
                                        </p:tav>
                                        <p:tav tm="100000">
                                          <p:val>
                                            <p:strVal val="#ppt_h"/>
                                          </p:val>
                                        </p:tav>
                                      </p:tavLst>
                                    </p:anim>
                                    <p:animEffect transition="in" filter="fade">
                                      <p:cBhvr>
                                        <p:cTn id="9" dur="1000"/>
                                        <p:tgtEl>
                                          <p:spTgt spid="1946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89090"/>
                                        </p:tgtEl>
                                        <p:attrNameLst>
                                          <p:attrName>style.visibility</p:attrName>
                                        </p:attrNameLst>
                                      </p:cBhvr>
                                      <p:to>
                                        <p:strVal val="visible"/>
                                      </p:to>
                                    </p:set>
                                    <p:anim calcmode="lin" valueType="num">
                                      <p:cBhvr>
                                        <p:cTn id="21" dur="1000" fill="hold"/>
                                        <p:tgtEl>
                                          <p:spTgt spid="89090"/>
                                        </p:tgtEl>
                                        <p:attrNameLst>
                                          <p:attrName>ppt_w</p:attrName>
                                        </p:attrNameLst>
                                      </p:cBhvr>
                                      <p:tavLst>
                                        <p:tav tm="0">
                                          <p:val>
                                            <p:strVal val="#ppt_w*0.70"/>
                                          </p:val>
                                        </p:tav>
                                        <p:tav tm="100000">
                                          <p:val>
                                            <p:strVal val="#ppt_w"/>
                                          </p:val>
                                        </p:tav>
                                      </p:tavLst>
                                    </p:anim>
                                    <p:anim calcmode="lin" valueType="num">
                                      <p:cBhvr>
                                        <p:cTn id="22" dur="1000" fill="hold"/>
                                        <p:tgtEl>
                                          <p:spTgt spid="89090"/>
                                        </p:tgtEl>
                                        <p:attrNameLst>
                                          <p:attrName>ppt_h</p:attrName>
                                        </p:attrNameLst>
                                      </p:cBhvr>
                                      <p:tavLst>
                                        <p:tav tm="0">
                                          <p:val>
                                            <p:strVal val="#ppt_h"/>
                                          </p:val>
                                        </p:tav>
                                        <p:tav tm="100000">
                                          <p:val>
                                            <p:strVal val="#ppt_h"/>
                                          </p:val>
                                        </p:tav>
                                      </p:tavLst>
                                    </p:anim>
                                    <p:animEffect transition="in" filter="fade">
                                      <p:cBhvr>
                                        <p:cTn id="23" dur="10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картинки\2009-01-24_192147.jpg"/>
          <p:cNvPicPr>
            <a:picLocks noChangeAspect="1" noChangeArrowheads="1"/>
          </p:cNvPicPr>
          <p:nvPr/>
        </p:nvPicPr>
        <p:blipFill>
          <a:blip r:embed="rId2" cstate="print"/>
          <a:srcRect/>
          <a:stretch>
            <a:fillRect/>
          </a:stretch>
        </p:blipFill>
        <p:spPr bwMode="auto">
          <a:xfrm rot="5400000">
            <a:off x="4857762" y="2643173"/>
            <a:ext cx="5229225" cy="2514600"/>
          </a:xfrm>
          <a:prstGeom prst="rect">
            <a:avLst/>
          </a:prstGeom>
          <a:noFill/>
        </p:spPr>
      </p:pic>
      <p:sp>
        <p:nvSpPr>
          <p:cNvPr id="3" name="TextBox 2"/>
          <p:cNvSpPr txBox="1"/>
          <p:nvPr/>
        </p:nvSpPr>
        <p:spPr>
          <a:xfrm>
            <a:off x="785786" y="571480"/>
            <a:ext cx="4929222" cy="1569660"/>
          </a:xfrm>
          <a:prstGeom prst="rect">
            <a:avLst/>
          </a:prstGeom>
          <a:noFill/>
        </p:spPr>
        <p:txBody>
          <a:bodyPr wrap="square" rtlCol="0">
            <a:spAutoFit/>
          </a:bodyPr>
          <a:lstStyle/>
          <a:p>
            <a:r>
              <a:rPr lang="ru-RU" sz="2400" b="1" u="sng" dirty="0" smtClean="0"/>
              <a:t>Глисты</a:t>
            </a:r>
            <a:r>
              <a:rPr lang="ru-RU" sz="2400" u="sng" dirty="0" smtClean="0"/>
              <a:t> </a:t>
            </a:r>
            <a:r>
              <a:rPr lang="ru-RU" sz="2400" dirty="0" smtClean="0"/>
              <a:t>– это паразитические черви различной формы и размеров.</a:t>
            </a:r>
          </a:p>
          <a:p>
            <a:r>
              <a:rPr lang="ru-RU" sz="2400" dirty="0" smtClean="0"/>
              <a:t>Наиболее часто человек заражается </a:t>
            </a:r>
            <a:r>
              <a:rPr lang="ru-RU" sz="2400" i="1" dirty="0" smtClean="0"/>
              <a:t>острицами, аскаридами, цепнями.</a:t>
            </a:r>
            <a:endParaRPr lang="ru-RU" sz="2400" i="1" dirty="0"/>
          </a:p>
        </p:txBody>
      </p:sp>
      <p:pic>
        <p:nvPicPr>
          <p:cNvPr id="18434" name="Picture 2" descr="http://im3-tub.yandex.net/i?id=61468604&amp;tov=3"/>
          <p:cNvPicPr>
            <a:picLocks noChangeAspect="1" noChangeArrowheads="1"/>
          </p:cNvPicPr>
          <p:nvPr/>
        </p:nvPicPr>
        <p:blipFill>
          <a:blip r:embed="rId3" cstate="print"/>
          <a:srcRect/>
          <a:stretch>
            <a:fillRect/>
          </a:stretch>
        </p:blipFill>
        <p:spPr bwMode="auto">
          <a:xfrm>
            <a:off x="2428860" y="3929066"/>
            <a:ext cx="1749580" cy="1857388"/>
          </a:xfrm>
          <a:prstGeom prst="rect">
            <a:avLst/>
          </a:prstGeom>
          <a:noFill/>
        </p:spPr>
      </p:pic>
      <p:pic>
        <p:nvPicPr>
          <p:cNvPr id="18436" name="Picture 4" descr="http://im4-tub.yandex.net/i?id=103936524&amp;tov=4"/>
          <p:cNvPicPr>
            <a:picLocks noChangeAspect="1" noChangeArrowheads="1"/>
          </p:cNvPicPr>
          <p:nvPr/>
        </p:nvPicPr>
        <p:blipFill>
          <a:blip r:embed="rId4" cstate="print"/>
          <a:srcRect/>
          <a:stretch>
            <a:fillRect/>
          </a:stretch>
        </p:blipFill>
        <p:spPr bwMode="auto">
          <a:xfrm>
            <a:off x="500034" y="2357430"/>
            <a:ext cx="2000264" cy="2286016"/>
          </a:xfrm>
          <a:prstGeom prst="rect">
            <a:avLst/>
          </a:prstGeom>
          <a:noFill/>
        </p:spPr>
      </p:pic>
      <p:pic>
        <p:nvPicPr>
          <p:cNvPr id="18438" name="Picture 6" descr="http://im6-tub.yandex.net/i?id=70659546&amp;tov=6"/>
          <p:cNvPicPr>
            <a:picLocks noChangeAspect="1" noChangeArrowheads="1"/>
          </p:cNvPicPr>
          <p:nvPr/>
        </p:nvPicPr>
        <p:blipFill>
          <a:blip r:embed="rId5" cstate="print"/>
          <a:srcRect/>
          <a:stretch>
            <a:fillRect/>
          </a:stretch>
        </p:blipFill>
        <p:spPr bwMode="auto">
          <a:xfrm>
            <a:off x="3929058" y="5286388"/>
            <a:ext cx="1352550" cy="1357316"/>
          </a:xfrm>
          <a:prstGeom prst="rect">
            <a:avLst/>
          </a:prstGeom>
          <a:noFill/>
        </p:spPr>
      </p:pic>
      <p:sp>
        <p:nvSpPr>
          <p:cNvPr id="9" name="Дата 8"/>
          <p:cNvSpPr>
            <a:spLocks noGrp="1"/>
          </p:cNvSpPr>
          <p:nvPr>
            <p:ph type="dt" sz="half" idx="10"/>
          </p:nvPr>
        </p:nvSpPr>
        <p:spPr/>
        <p:txBody>
          <a:bodyPr/>
          <a:lstStyle/>
          <a:p>
            <a:r>
              <a:rPr lang="ru-RU" smtClean="0"/>
              <a:t>2014-15 учебный год</a:t>
            </a:r>
            <a:endParaRPr lang="ru-RU"/>
          </a:p>
        </p:txBody>
      </p:sp>
      <p:sp>
        <p:nvSpPr>
          <p:cNvPr id="8" name="TextBox 7"/>
          <p:cNvSpPr txBox="1"/>
          <p:nvPr/>
        </p:nvSpPr>
        <p:spPr>
          <a:xfrm>
            <a:off x="0" y="0"/>
            <a:ext cx="9144000" cy="369332"/>
          </a:xfrm>
          <a:prstGeom prst="rect">
            <a:avLst/>
          </a:prstGeom>
          <a:noFill/>
        </p:spPr>
        <p:txBody>
          <a:bodyPr wrap="square" rtlCol="0">
            <a:spAutoFit/>
          </a:bodyPr>
          <a:lstStyle/>
          <a:p>
            <a:r>
              <a:rPr lang="ru-RU" dirty="0" smtClean="0">
                <a:solidFill>
                  <a:srgbClr val="FFFF00"/>
                </a:solidFill>
              </a:rPr>
              <a:t>1страница                                                                                                               Зри  в корень!</a:t>
            </a:r>
            <a:endParaRPr lang="ru-RU"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ox(in)">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box(in)">
                                      <p:cBhvr>
                                        <p:cTn id="12" dur="500"/>
                                        <p:tgtEl>
                                          <p:spTgt spid="1843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box(in)">
                                      <p:cBhvr>
                                        <p:cTn id="17" dur="500"/>
                                        <p:tgtEl>
                                          <p:spTgt spid="1843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Apex</Template>
  <TotalTime>2047</TotalTime>
  <Words>841</Words>
  <Application>Microsoft Office PowerPoint</Application>
  <PresentationFormat>Экран (4:3)</PresentationFormat>
  <Paragraphs>172</Paragraphs>
  <Slides>34</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34</vt:i4>
      </vt:variant>
    </vt:vector>
  </HeadingPairs>
  <TitlesOfParts>
    <vt:vector size="37" baseType="lpstr">
      <vt:lpstr>Апекс</vt:lpstr>
      <vt:lpstr>Equation</vt:lpstr>
      <vt:lpstr>Диаграмма</vt:lpstr>
      <vt:lpstr>Слайд 1</vt:lpstr>
      <vt:lpstr>Устный журнал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Режим питания</vt:lpstr>
      <vt:lpstr>Слайд 16</vt:lpstr>
      <vt:lpstr>Слайд 17</vt:lpstr>
      <vt:lpstr>Слайд 18</vt:lpstr>
      <vt:lpstr>Слайд 19</vt:lpstr>
      <vt:lpstr>Защита от кишечных инфекций</vt:lpstr>
      <vt:lpstr>Слайд 21</vt:lpstr>
      <vt:lpstr>Скажи жизни «Да»</vt:lpstr>
      <vt:lpstr>Слайд 23</vt:lpstr>
      <vt:lpstr>Слайд 24</vt:lpstr>
      <vt:lpstr>Слайд 25</vt:lpstr>
      <vt:lpstr>Минутка здоровья</vt:lpstr>
      <vt:lpstr>Слайд 27</vt:lpstr>
      <vt:lpstr>Слайд 28</vt:lpstr>
      <vt:lpstr>Слайд 29</vt:lpstr>
      <vt:lpstr>Определи орган пищеварительной системы</vt:lpstr>
      <vt:lpstr>Укажи соответствие       </vt:lpstr>
      <vt:lpstr>Биологические задачи</vt:lpstr>
      <vt:lpstr>Биологические задачи</vt:lpstr>
      <vt:lpstr>Выводы:</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Предупреждение желудочно-кишечных заболеваний-</dc:title>
  <dc:creator>1</dc:creator>
  <cp:lastModifiedBy>пк</cp:lastModifiedBy>
  <cp:revision>506</cp:revision>
  <dcterms:created xsi:type="dcterms:W3CDTF">2010-01-12T10:12:53Z</dcterms:created>
  <dcterms:modified xsi:type="dcterms:W3CDTF">2017-01-10T17:54:36Z</dcterms:modified>
</cp:coreProperties>
</file>