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4660"/>
  </p:normalViewPr>
  <p:slideViewPr>
    <p:cSldViewPr>
      <p:cViewPr varScale="1">
        <p:scale>
          <a:sx n="62" d="100"/>
          <a:sy n="62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ина\Desktop\Картинки анимации\Картинки для презентаций\best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423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«Детское экспериментирование»-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путь к познанию окружающего мира !!!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005064"/>
            <a:ext cx="271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Презентацию  составила: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Воспитатель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МБДОУ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детский сад «Ёлочка»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Истомина Людмила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Семёновна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165304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</a:t>
            </a:r>
            <a:r>
              <a:rPr lang="ru-RU" dirty="0" smtClean="0"/>
              <a:t>год.</a:t>
            </a:r>
            <a:endParaRPr lang="ru-RU" dirty="0"/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E:\Истомина Л.С 2\P1020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16216" cy="4509120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941168"/>
            <a:ext cx="78967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 может быть цветной,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добавить в неё краску!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25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E:\Истомина Л.С 2\P102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0232" cy="4725144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47187" y="4797152"/>
            <a:ext cx="76143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залить воду в формы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вынести на мороз …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E:\Истомина Л.С 2\P102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76256" cy="5085184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3011" y="5517232"/>
            <a:ext cx="925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 она превращается в лёд!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80"/>
                            </p:stCondLst>
                            <p:childTnLst>
                              <p:par>
                                <p:cTn id="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8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ина\Desktop\Картинки анимации\Все картинки для презентаций\Новые рамки и картинки\0_4a35f_a50c7ff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0635" y="0"/>
            <a:ext cx="87646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Экспериментирование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крупой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 descr="C:\Users\Фаина\Desktop\Новая папка\DSC00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6228184" cy="3979634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985" y="4869160"/>
            <a:ext cx="8729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крупе можно рисовать…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Нарисуем солнышко!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4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640"/>
                            </p:stCondLst>
                            <p:childTnLst>
                              <p:par>
                                <p:cTn id="2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ина\Desktop\Картинки анимации\Все картинки для презентаций\Новые рамки и картинки\0_4a35f_a50c7ff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Фаина\Desktop\Новая папка\DSC00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5469"/>
            <a:ext cx="6264696" cy="4267667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4869160"/>
            <a:ext cx="5943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ещё, я нарисую…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Машинку!!!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ина\Desktop\Картинки анимации\Картинки для презентаций\4007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60848"/>
            <a:ext cx="71011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коллеги!!!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ина\Desktop\Картинки анимации\Картинки для презентаций\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333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Экспериментирование с песком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E:\Истомина Л.С\DSC0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6696744" cy="4752528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5589240"/>
            <a:ext cx="4885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Он сухой! Сыпется!</a:t>
            </a:r>
            <a:endParaRPr lang="ru-RU" sz="4400" dirty="0"/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60"/>
                            </p:stCondLst>
                            <p:childTnLst>
                              <p:par>
                                <p:cTn id="2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6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аина\Desktop\Картинки анимации\Картинки для презентаций\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E:\Истомина Л.С\DSC0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656288" cy="4992216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733256"/>
            <a:ext cx="74806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Он не сыпется, он мокрый!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аина\Desktop\Картинки анимации\Картинки для презентаций\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:\Истомина Л.С\img612.jpg"/>
          <p:cNvPicPr/>
          <p:nvPr/>
        </p:nvPicPr>
        <p:blipFill>
          <a:blip r:embed="rId3" cstate="print"/>
          <a:srcRect l="23099" t="30886" r="18190" b="36946"/>
          <a:stretch>
            <a:fillRect/>
          </a:stretch>
        </p:blipFill>
        <p:spPr bwMode="auto">
          <a:xfrm>
            <a:off x="395536" y="764704"/>
            <a:ext cx="7560840" cy="48245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5805264"/>
            <a:ext cx="77971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Песок мокрый, он потемнел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аина\Desktop\Картинки анимации\Картинки для презентаций\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:\Истомина Л.С\img614.jpg"/>
          <p:cNvPicPr/>
          <p:nvPr/>
        </p:nvPicPr>
        <p:blipFill>
          <a:blip r:embed="rId3" cstate="print"/>
          <a:srcRect l="22446" t="44988" r="18671" b="22611"/>
          <a:stretch>
            <a:fillRect/>
          </a:stretch>
        </p:blipFill>
        <p:spPr bwMode="auto">
          <a:xfrm>
            <a:off x="971600" y="548680"/>
            <a:ext cx="6912768" cy="48965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288340"/>
            <a:ext cx="69215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Из мокрого песка можно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лепить куличики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«Экспериментирование с водой»</a:t>
            </a:r>
            <a:endParaRPr lang="ru-RU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 descr="E:\img617.jpg"/>
          <p:cNvPicPr/>
          <p:nvPr/>
        </p:nvPicPr>
        <p:blipFill>
          <a:blip r:embed="rId3" cstate="print"/>
          <a:srcRect l="23248" t="60257" r="10333" b="8741"/>
          <a:stretch>
            <a:fillRect/>
          </a:stretch>
        </p:blipFill>
        <p:spPr bwMode="auto">
          <a:xfrm>
            <a:off x="251520" y="764704"/>
            <a:ext cx="6292155" cy="4536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0147" y="5589240"/>
            <a:ext cx="4647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Вода мокрая…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:\img617.jpg"/>
          <p:cNvPicPr/>
          <p:nvPr/>
        </p:nvPicPr>
        <p:blipFill>
          <a:blip r:embed="rId3" cstate="print"/>
          <a:srcRect l="23248" t="10373" r="10333" b="57273"/>
          <a:stretch>
            <a:fillRect/>
          </a:stretch>
        </p:blipFill>
        <p:spPr bwMode="auto">
          <a:xfrm>
            <a:off x="467544" y="260648"/>
            <a:ext cx="6336704" cy="4536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5589240"/>
            <a:ext cx="442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Вода льётся…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E:\Истомина Л.С 2\P102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6732240" cy="4797152"/>
          </a:xfrm>
          <a:prstGeom prst="round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5184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Вода чистая,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она прозрачная!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аина\Desktop\Картинки анимации\Картинки для презентаций\b1fbe4272192648cef10ee2f12d5ed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E:\Истомина Л.С 2\P102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6516216" cy="5085184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2456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Цветок-это живое существо. </a:t>
            </a:r>
            <a:endParaRPr lang="ru-RU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пьёт только чистую воду.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130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Админ</cp:lastModifiedBy>
  <cp:revision>21</cp:revision>
  <dcterms:created xsi:type="dcterms:W3CDTF">2014-04-01T09:26:12Z</dcterms:created>
  <dcterms:modified xsi:type="dcterms:W3CDTF">2017-01-10T15:35:01Z</dcterms:modified>
</cp:coreProperties>
</file>