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2" r:id="rId4"/>
    <p:sldId id="275" r:id="rId5"/>
    <p:sldId id="276" r:id="rId6"/>
    <p:sldId id="278" r:id="rId7"/>
    <p:sldId id="279" r:id="rId8"/>
    <p:sldId id="280" r:id="rId9"/>
    <p:sldId id="281" r:id="rId10"/>
    <p:sldId id="277" r:id="rId11"/>
    <p:sldId id="282" r:id="rId12"/>
    <p:sldId id="283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A19C-E206-443C-BED5-B82DAEE1703C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9D7-96C9-4E2D-8B1B-196C51995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A19C-E206-443C-BED5-B82DAEE1703C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9D7-96C9-4E2D-8B1B-196C51995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A19C-E206-443C-BED5-B82DAEE1703C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9D7-96C9-4E2D-8B1B-196C51995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A19C-E206-443C-BED5-B82DAEE1703C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9D7-96C9-4E2D-8B1B-196C51995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A19C-E206-443C-BED5-B82DAEE1703C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9D7-96C9-4E2D-8B1B-196C51995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A19C-E206-443C-BED5-B82DAEE1703C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9D7-96C9-4E2D-8B1B-196C51995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A19C-E206-443C-BED5-B82DAEE1703C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9D7-96C9-4E2D-8B1B-196C51995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A19C-E206-443C-BED5-B82DAEE1703C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9D7-96C9-4E2D-8B1B-196C51995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A19C-E206-443C-BED5-B82DAEE1703C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9D7-96C9-4E2D-8B1B-196C51995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A19C-E206-443C-BED5-B82DAEE1703C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9D7-96C9-4E2D-8B1B-196C51995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A19C-E206-443C-BED5-B82DAEE1703C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9D7-96C9-4E2D-8B1B-196C51995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A19C-E206-443C-BED5-B82DAEE1703C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E79D7-96C9-4E2D-8B1B-196C51995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6700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«Авторские разработки </a:t>
            </a:r>
            <a:r>
              <a:rPr lang="ru-RU" sz="6700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дидактических игр по якутской культуре»</a:t>
            </a:r>
            <a:r>
              <a:rPr lang="ru-RU" sz="6700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Алексеева Т.Р.</a:t>
            </a:r>
            <a:endParaRPr lang="ru-RU" dirty="0">
              <a:ln>
                <a:solidFill>
                  <a:srgbClr val="00B05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500198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«Собери кубики».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закреплять знания о флаге, гербе республики Саха (Якутия), использовать в речи детей обозначений символики. Развивать логическое мышление, память; учить составлять целое из частей.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15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785926"/>
            <a:ext cx="5500726" cy="4668839"/>
          </a:xfrm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714512"/>
          </a:xfrm>
        </p:spPr>
        <p:txBody>
          <a:bodyPr>
            <a:noAutofit/>
          </a:bodyPr>
          <a:lstStyle/>
          <a:p>
            <a:pPr lvl="0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«Собери флаг, герб Саха (Якутии)».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развивать пространственное и образное мышление, учить комбинировать различные детали при создании нового образа; закреплять представления о государственной символике.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15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785926"/>
            <a:ext cx="6643734" cy="4429155"/>
          </a:xfrm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78595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«Юный модельер».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 создать условия для развития творческого потенциала, развивать художественный вкус. Знать и правильно называть якутские орнаменты; воспитывать интерес к национальной одежде.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15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71678"/>
            <a:ext cx="6357982" cy="4000528"/>
          </a:xfrm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785950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«Собери узор».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называть элементы якутского орнамента, формировать умение раскладывать по определенным признакам; развивать образное мышление; совершенствовать мелкую моторику рук.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иколай\Desktop\фото по як\SAM_15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572164" cy="40719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1500198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«Собери кубики».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Развивать логическое мышление, память; учить составлять целое из частей. Закрепление знаний детей о растениях и животных Якутии. Воспитание любви и бережного отношения к природе родного края.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SAM_15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000240"/>
            <a:ext cx="5357850" cy="392909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78608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 fontScale="85000" lnSpcReduction="10000"/>
          </a:bodyPr>
          <a:lstStyle/>
          <a:p>
            <a:pPr algn="just" fontAlgn="b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Актуальность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Приобщение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истокам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национальной культуры, развитие интереса             к  традициям является очень актуальным вопросом современности. Формирование чувства собственного достоинства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представителя своего народа, невозможно без обращения к историческим корням и национальным истокам якутского народа. Возрождение культурного наследия нашей страны начинается с воспитания чувства гордости и любви к своей Родине, своей национальности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подрастающего поколения. Особенности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заключаются                                                                             в систематическом расширении представления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дошкольников о культуре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традициях якутского народа, обогащении предметно-пространственной среды в группе, связи с другими областями развития, взаимодействии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родителями воспитанников.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8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значимость: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значимость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авторской разработки заключается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том, что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разработанный комплекс дидактических игр, обеспечивает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эффективное приобщение  к культуре якутского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народа.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Разработанные, дидактические игры могут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воспитателями и педагогами дополнительного образования в практике работы с детьми.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14380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Дидактические игры на закрепление, обобщения знаний о предметах якутской утвари.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501122" cy="5143536"/>
          </a:xfrm>
        </p:spPr>
        <p:txBody>
          <a:bodyPr>
            <a:normAutofit fontScale="62500" lnSpcReduction="20000"/>
          </a:bodyPr>
          <a:lstStyle/>
          <a:p>
            <a:pPr lvl="0" algn="just" fontAlgn="base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«Чудесный мешочек»  (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чороон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кытыйа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ыа5ыйа). Цель игры: в процессе игры развивается логическое мышление, внимание, память, совершенствуется мелкая моторика рук ребенка. Закрепляются знания названий якутской посуды. Учить узнавать предметы по характерным признакам.</a:t>
            </a:r>
          </a:p>
          <a:p>
            <a:pPr lvl="0" algn="just" fontAlgn="base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«Назови,  на что покажет». Цель: систематизировать и углублять знания детей о предметах якутской утвари, уметь правильно называть; совершенствовать логическое мышление и внимание. Обогащать словарный запас, воспитывать дружеские взаимоотношения.</a:t>
            </a:r>
          </a:p>
          <a:p>
            <a:pPr lvl="0" algn="just" fontAlgn="base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«Что лишнее?» Цель: развивать умение группировать предметы по общему признаку; умение анализировать и обобщать; развитие наглядно-образного мышления и наблюдательности.</a:t>
            </a:r>
          </a:p>
          <a:p>
            <a:pPr lvl="0" algn="just" fontAlgn="base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«Разрезные картинки» (посуда). Цель: развивать  память, наглядно-образное мышление, умение составлять целое из частей; закрепляются знания названий якутской посуды.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02" y="285728"/>
            <a:ext cx="8643998" cy="142876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«Чудесный мешочек»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Цель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 процессе игры развивается логическое мышление, внимание, память, совершенствуется мелкая моторика рук ребенка. Закрепляются знания названий якутской посуды. Учить узнавать предметы по характерным признакам.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15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785926"/>
            <a:ext cx="5072098" cy="4786346"/>
          </a:xfrm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5112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«Назови на что покажет»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систематизировать и углублять знания детей о предметах якутской утвари, уметь правильно называть; совершенствовать логическое мышление и внимание. Обогащать словарный запас, воспитывать дружеские взаимоотношения.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15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5857916" cy="4214842"/>
          </a:xfrm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500198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«Разрезные картинки»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развивать  память, наглядно-образное мышление, умение составлять целое из частей; закрепляются знания названий якутской посуды.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15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428736"/>
            <a:ext cx="4429156" cy="5000660"/>
          </a:xfrm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714488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Составь сказку из предложенных персонажей»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учить моделировать сказку с использованием предложенных персонажей; закрепить знания якутских народных сказок.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15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857364"/>
            <a:ext cx="6286544" cy="4357718"/>
          </a:xfrm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858312" cy="1428760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ru-RU" sz="4000" b="1" dirty="0" smtClean="0"/>
              <a:t>«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Пальчиковый театр: Якутские народные сказки»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 учить координировать движения рук и глас, сопровождать движения пальцев речью. Знакомить с якутским народным творчеством; развивать эмоциональный мир ребенка.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15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71678"/>
            <a:ext cx="5643602" cy="392909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353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«Авторские разработки дидактических игр по якутской культуре»                              Алексеева Т.Р.</vt:lpstr>
      <vt:lpstr>Слайд 2</vt:lpstr>
      <vt:lpstr>Слайд 3</vt:lpstr>
      <vt:lpstr>Дидактические игры на закрепление, обобщения знаний о предметах якутской утвари. </vt:lpstr>
      <vt:lpstr>«Чудесный мешочек»  Цель игры: в процессе игры развивается логическое мышление, внимание, память, совершенствуется мелкая моторика рук ребенка. Закрепляются знания названий якутской посуды. Учить узнавать предметы по характерным признакам.  </vt:lpstr>
      <vt:lpstr>«Назови на что покажет»  Цель: систематизировать и углублять знания детей о предметах якутской утвари, уметь правильно называть; совершенствовать логическое мышление и внимание. Обогащать словарный запас, воспитывать дружеские взаимоотношения.  </vt:lpstr>
      <vt:lpstr>«Разрезные картинки»  Цель: развивать  память, наглядно-образное мышление, умение составлять целое из частей; закрепляются знания названий якутской посуды.  </vt:lpstr>
      <vt:lpstr>«Составь сказку из предложенных персонажей»  Цель: учить моделировать сказку с использованием предложенных персонажей; закрепить знания якутских народных сказок. </vt:lpstr>
      <vt:lpstr>«Пальчиковый театр: Якутские народные сказки»  Цель: учить координировать движения рук и глас, сопровождать движения пальцев речью. Знакомить с якутским народным творчеством; развивать эмоциональный мир ребенка.   </vt:lpstr>
      <vt:lpstr>«Собери кубики».  Цель: закреплять знания о флаге, гербе республики Саха (Якутия), использовать в речи детей обозначений символики. Развивать логическое мышление, память; учить составлять целое из частей. </vt:lpstr>
      <vt:lpstr>«Собери флаг, герб Саха (Якутии)».  Цель: развивать пространственное и образное мышление, учить комбинировать различные детали при создании нового образа; закреплять представления о государственной символике.   </vt:lpstr>
      <vt:lpstr>«Юный модельер».  Цель: создать условия для развития творческого потенциала, развивать художественный вкус. Знать и правильно называть якутские орнаменты; воспитывать интерес к национальной одежде. </vt:lpstr>
      <vt:lpstr>«Собери узор».  Цель: называть элементы якутского орнамента, формировать умение раскладывать по определенным признакам; развивать образное мышление; совершенствовать мелкую моторику рук. </vt:lpstr>
      <vt:lpstr>«Собери кубики».  Цель: Развивать логическое мышление, память; учить составлять целое из частей. Закрепление знаний детей о растениях и животных Якутии. Воспитание любви и бережного отношения к природе родного края.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46</cp:revision>
  <dcterms:created xsi:type="dcterms:W3CDTF">2013-04-22T07:10:53Z</dcterms:created>
  <dcterms:modified xsi:type="dcterms:W3CDTF">2017-01-03T22:17:28Z</dcterms:modified>
</cp:coreProperties>
</file>