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83" r:id="rId5"/>
    <p:sldId id="256" r:id="rId6"/>
    <p:sldId id="261" r:id="rId7"/>
    <p:sldId id="259" r:id="rId8"/>
    <p:sldId id="262" r:id="rId9"/>
    <p:sldId id="264" r:id="rId10"/>
    <p:sldId id="265" r:id="rId11"/>
    <p:sldId id="271" r:id="rId12"/>
    <p:sldId id="289" r:id="rId13"/>
    <p:sldId id="290" r:id="rId14"/>
    <p:sldId id="287" r:id="rId15"/>
    <p:sldId id="285" r:id="rId16"/>
    <p:sldId id="273" r:id="rId17"/>
    <p:sldId id="27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31080F2-D9E5-435B-A585-BA77E869F4C6}">
          <p14:sldIdLst/>
        </p14:section>
        <p14:section name="Раздел без заголовка" id="{DF0C1EF8-2182-452D-876E-41D274F1E0C9}">
          <p14:sldIdLst>
            <p14:sldId id="283"/>
            <p14:sldId id="256"/>
            <p14:sldId id="261"/>
            <p14:sldId id="259"/>
            <p14:sldId id="262"/>
            <p14:sldId id="264"/>
            <p14:sldId id="265"/>
            <p14:sldId id="271"/>
            <p14:sldId id="289"/>
            <p14:sldId id="290"/>
            <p14:sldId id="287"/>
            <p14:sldId id="285"/>
            <p14:sldId id="273"/>
            <p14:sldId id="274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90" autoAdjust="0"/>
  </p:normalViewPr>
  <p:slideViewPr>
    <p:cSldViewPr>
      <p:cViewPr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1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8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8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8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6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2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3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0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2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8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83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7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25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51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51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0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95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55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73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5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0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5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09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96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71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69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1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1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7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3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0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04.01.2017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0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15616" y="1"/>
            <a:ext cx="7632848" cy="10527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36A2"/>
                </a:solidFill>
              </a:rPr>
              <a:t>Муниципальное бюджетное дошкольное образовательное учреждение детский сад общеразвивающего вида №67</a:t>
            </a:r>
            <a:endParaRPr lang="ru-RU" sz="1800" b="1" dirty="0">
              <a:solidFill>
                <a:srgbClr val="0036A2"/>
              </a:solidFill>
            </a:endParaRPr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47664" y="5733256"/>
            <a:ext cx="6257417" cy="648072"/>
          </a:xfrm>
        </p:spPr>
        <p:txBody>
          <a:bodyPr>
            <a:norm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 Ибрагимова Наталья Николаевна</a:t>
            </a:r>
          </a:p>
          <a:p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квалификационной  категории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одзаголовок 21"/>
          <p:cNvSpPr txBox="1">
            <a:spLocks/>
          </p:cNvSpPr>
          <p:nvPr/>
        </p:nvSpPr>
        <p:spPr>
          <a:xfrm>
            <a:off x="1187624" y="1196752"/>
            <a:ext cx="691276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Тематическая неделя в образовательном процессе ДОУ»</a:t>
            </a:r>
          </a:p>
          <a:p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Школа дорожных наук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123728" y="6229545"/>
            <a:ext cx="45365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г</a:t>
            </a:r>
            <a:r>
              <a:rPr lang="ru-RU" sz="1800" b="1" dirty="0" smtClean="0"/>
              <a:t>. Ангарск </a:t>
            </a:r>
            <a:r>
              <a:rPr lang="ru-RU" sz="1800" b="1" dirty="0" smtClean="0"/>
              <a:t>2016г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161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детей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G:\Фото Тем неделя\P20504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16835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G:\Фото Тем неделя\P20103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38437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16" y="3717032"/>
            <a:ext cx="338437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USER\Desktop\ОБЖ !\ОБЖ  2\Ибрагимова гр.6\Фото с детьми 3\фото\P201037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0" y="3717032"/>
            <a:ext cx="3203186" cy="2587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6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1268760"/>
            <a:ext cx="4104456" cy="2016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20121005_095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4" y="200767"/>
            <a:ext cx="3924000" cy="2855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01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52" y="3429000"/>
            <a:ext cx="4343944" cy="325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SC01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909"/>
            <a:ext cx="4104456" cy="284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08604"/>
            <a:ext cx="2448272" cy="1064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9999"/>
            <a:ext cx="7128792" cy="67470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ДЕТЬМИ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G:\Фото Тем неделя\пдд\PB0102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312368" cy="2405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USER\Desktop\Фото группа 6\Фото гр 6\Фото детей\Фото 2014 года\P41101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312368" cy="2405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312368" cy="2570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G:\Фото Тем неделя\P20504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312368" cy="2570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5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0" y="1916832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Объект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6" y="754743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0" y="404664"/>
            <a:ext cx="3851920" cy="1584176"/>
          </a:xfrm>
          <a:prstGeom prst="cloudCallout">
            <a:avLst>
              <a:gd name="adj1" fmla="val 23810"/>
              <a:gd name="adj2" fmla="val 680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429" y="548681"/>
            <a:ext cx="3517061" cy="1224135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Творческие встречи, педагогический всеобуч, совместная образовательная деятельность</a:t>
            </a:r>
            <a:endParaRPr lang="ru-RU" sz="1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84"/>
          <a:stretch/>
        </p:blipFill>
        <p:spPr>
          <a:xfrm>
            <a:off x="3971287" y="3789040"/>
            <a:ext cx="3708819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21"/>
            <a:ext cx="8229600" cy="72608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РАБОТА С РОДИТЕЛЯМИ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0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6768752" cy="13407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ВЗАИМОДЕЙСТВИЕ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  СОЦИУМОМ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00" y="1268760"/>
            <a:ext cx="3270741" cy="245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36000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USER\Desktop\Фото группа 6\2012-2013\IMG_16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2132856"/>
            <a:ext cx="338437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2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СПАСИБО, ЗА ВНИМАНИЕ!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91680" y="2996952"/>
            <a:ext cx="6400800" cy="1440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создана</a:t>
            </a:r>
          </a:p>
          <a:p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оспитателем МБДОУ №67</a:t>
            </a:r>
          </a:p>
          <a:p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Ангарска, Иркутской области</a:t>
            </a:r>
          </a:p>
          <a:p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Ибрагимовой Натальей Николаевной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344816" cy="18002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дорожных наук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7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  Самое </a:t>
            </a:r>
            <a:r>
              <a:rPr lang="ru-RU" sz="2000" dirty="0"/>
              <a:t>ценное – здоровье и жизнь ребенка, поэтому в детском саду вопросу безопасности детей на улицах и дорогах города необходимо уделять большое внимание. </a:t>
            </a:r>
          </a:p>
          <a:p>
            <a:pPr marL="0" indent="0">
              <a:buNone/>
            </a:pPr>
            <a:r>
              <a:rPr lang="ru-RU" sz="2000" dirty="0"/>
              <a:t>   Как рассказать дошкольникам о правилах дорожного движения?  Конечно, в виде игры, но игры поучительной.</a:t>
            </a:r>
          </a:p>
          <a:p>
            <a:pPr marL="0" indent="0">
              <a:buNone/>
            </a:pPr>
            <a:r>
              <a:rPr lang="ru-RU" sz="2000" dirty="0" smtClean="0"/>
              <a:t>  К </a:t>
            </a:r>
            <a:r>
              <a:rPr lang="ru-RU" sz="2000" dirty="0"/>
              <a:t>сожалению, многим родителям свойственно заблуждение, что ребенка надо учить безопасному поведению на улицах ближе к тому времени, когда он пойдет в школу. Но так думать опасно</a:t>
            </a:r>
            <a:r>
              <a:rPr lang="ru-RU" sz="2000" dirty="0" smtClean="0"/>
              <a:t>! </a:t>
            </a:r>
          </a:p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dirty="0"/>
              <a:t>Поэтому перед педагогами дошкольного учреждения стоит задача – донести информацию не только до детей, но и их родителей таким образом, чтобы у них выработалась жизненно важная привычка соблюдать правила дорожного движения и научить поступать так же своих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1025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31639"/>
            <a:ext cx="3034680" cy="18582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385192" y="2060848"/>
            <a:ext cx="8229600" cy="2764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Создание условий для формирования у дошкольников устойчивых навыков безопасного поведения на улицах и дорогах.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4608512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продолжать закреплять и дополнять представление о некоторых правилах дорожного движения;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воспитывать культуру поведения на улице и в транспорте;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познакомить детей с дорожными знаками: «Пешеходный переход», «Движение пешеходов запрещено», «Дети», «Остановка трамвая», «Остановка автобуса», «Пункт медицинской помощи», «Пункт питания», «Место стоянки», «Дорожные работы», «Въезд запрещен». 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6480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в работе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39086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64896" cy="4824536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целевая прогулка «К светофору»;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рассказ воспитателя о правилах безопасного перехода улиц;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просмотр кукольного спектакля «Уважайте светофор»;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чтение произведений С. Михалкова, А. Дорохова,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Н. Носова;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рассматривание картины «Улица города»;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рисование на тему «Улица города», «Дорожные знаки;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дидактические игры: «Какой огонек зажегся?»,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«Экзамен в школе светофорных наук»,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«О чем говорит светофор?»;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сюжетно–ролевая игра «Автобус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»,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«Шоферы»;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решение проблемных ситуаций на настольном перекрестке;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игры на настольном макете «Улица»;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просмотр тематических мультфильмов;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просмотр презентаций по ПДД;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просмотр Флэш игры по ПДД.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50"/>
              </a:spcBef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 работы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19743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4608512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Повышать уровень компетентности родителей по вопросам формирования у детей дошкольного возраста  основ безопасности жизнедеятельности;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Воспитывать у родителей ответственность за сохранение здоровья, за безопасность детей, их эмоциональное благополучие;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Знакомить </a:t>
            </a:r>
            <a:r>
              <a:rPr lang="ru-RU" sz="2000" b="1" dirty="0">
                <a:solidFill>
                  <a:srgbClr val="002060"/>
                </a:solidFill>
              </a:rPr>
              <a:t>родителей с работой </a:t>
            </a:r>
            <a:r>
              <a:rPr lang="ru-RU" sz="2000" b="1" dirty="0" smtClean="0">
                <a:solidFill>
                  <a:srgbClr val="002060"/>
                </a:solidFill>
              </a:rPr>
              <a:t> ДОУ </a:t>
            </a:r>
            <a:r>
              <a:rPr lang="ru-RU" sz="2000" b="1" dirty="0">
                <a:solidFill>
                  <a:srgbClr val="002060"/>
                </a:solidFill>
              </a:rPr>
              <a:t>по формированию у детей дошкольного возраста  </a:t>
            </a:r>
            <a:r>
              <a:rPr lang="ru-RU" sz="2000" b="1" dirty="0" smtClean="0">
                <a:solidFill>
                  <a:srgbClr val="002060"/>
                </a:solidFill>
              </a:rPr>
              <a:t>основам </a:t>
            </a:r>
            <a:r>
              <a:rPr lang="ru-RU" sz="2000" b="1" dirty="0">
                <a:solidFill>
                  <a:srgbClr val="002060"/>
                </a:solidFill>
              </a:rPr>
              <a:t>безопасности жизнедеятельности;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Создавать </a:t>
            </a:r>
            <a:r>
              <a:rPr lang="ru-RU" sz="2000" b="1" dirty="0">
                <a:solidFill>
                  <a:srgbClr val="002060"/>
                </a:solidFill>
              </a:rPr>
              <a:t>особую форму общения между родителями и воспитателями; «Доверительно деловой контакт».</a:t>
            </a:r>
          </a:p>
          <a:p>
            <a:pPr marL="342900" lvl="0" indent="-342900" algn="l"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86409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в работе с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родителями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2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73"/>
            <a:ext cx="7650691" cy="10332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ПРЕДМЕТНО-РАЗВИВАЮЩАЯ СРЕДА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62" y="3870531"/>
            <a:ext cx="3155388" cy="236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3168032" cy="2376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102610" cy="2448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Desktop\Фото группа 6\Фото гр 6\Фото детей\фото ОБЖ\фото\развивающая среда\P205040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r="-60" b="11620"/>
          <a:stretch/>
        </p:blipFill>
        <p:spPr bwMode="auto">
          <a:xfrm>
            <a:off x="1115617" y="1134822"/>
            <a:ext cx="3217812" cy="2437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7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8" y="3985985"/>
            <a:ext cx="324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Выноска-облако 21"/>
          <p:cNvSpPr/>
          <p:nvPr/>
        </p:nvSpPr>
        <p:spPr>
          <a:xfrm>
            <a:off x="5497823" y="0"/>
            <a:ext cx="3634984" cy="1113980"/>
          </a:xfrm>
          <a:prstGeom prst="cloudCallout">
            <a:avLst>
              <a:gd name="adj1" fmla="val 13608"/>
              <a:gd name="adj2" fmla="val 722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24" y="0"/>
            <a:ext cx="6099192" cy="7780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ДЕТЬМИ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54031" y="132250"/>
            <a:ext cx="3816424" cy="776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Ребёнок на улице</a:t>
            </a:r>
            <a:endParaRPr lang="ru-RU" sz="2800" b="1" dirty="0">
              <a:ln w="9000" cmpd="sng">
                <a:solidFill>
                  <a:srgbClr val="4A66A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A66AC">
                      <a:shade val="20000"/>
                      <a:satMod val="245000"/>
                    </a:srgbClr>
                  </a:gs>
                  <a:gs pos="43000">
                    <a:srgbClr val="4A66AC">
                      <a:satMod val="255000"/>
                    </a:srgbClr>
                  </a:gs>
                  <a:gs pos="48000">
                    <a:srgbClr val="4A66AC">
                      <a:shade val="85000"/>
                      <a:satMod val="255000"/>
                    </a:srgbClr>
                  </a:gs>
                  <a:gs pos="100000">
                    <a:srgbClr val="4A66A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" name="Объект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31" y="3959886"/>
            <a:ext cx="3294432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Объект 10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6"/>
          <a:stretch/>
        </p:blipFill>
        <p:spPr>
          <a:xfrm>
            <a:off x="950367" y="908760"/>
            <a:ext cx="3405609" cy="2576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167"/>
            <a:ext cx="1558454" cy="1817833"/>
          </a:xfrm>
        </p:spPr>
      </p:pic>
      <p:pic>
        <p:nvPicPr>
          <p:cNvPr id="12" name="Рисунок 11" descr="G:\Фото Тем неделя\PA2506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3" y="908758"/>
            <a:ext cx="3250640" cy="2576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0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206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5">
      <a:dk1>
        <a:srgbClr val="00206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5">
      <a:dk1>
        <a:srgbClr val="00206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5">
      <a:dk1>
        <a:srgbClr val="00206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464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Муниципальное бюджетное дошкольное образовательное учреждение детский сад общеразвивающего вида №67</vt:lpstr>
      <vt:lpstr>Презентация PowerPoint</vt:lpstr>
      <vt:lpstr>Актуальность</vt:lpstr>
      <vt:lpstr>Цель:</vt:lpstr>
      <vt:lpstr>Задачи в работе с детьми</vt:lpstr>
      <vt:lpstr>Формы  работы с детьми</vt:lpstr>
      <vt:lpstr>Задачи в работе с родителями</vt:lpstr>
      <vt:lpstr> ПРЕДМЕТНО-РАЗВИВАЮЩАЯ СРЕДА </vt:lpstr>
      <vt:lpstr>РАБОТА С ДЕТЬМИ</vt:lpstr>
      <vt:lpstr>Игры детей</vt:lpstr>
      <vt:lpstr>Презентация PowerPoint</vt:lpstr>
      <vt:lpstr>РАБОТА С ДЕТЬМИ</vt:lpstr>
      <vt:lpstr>РАБОТА С РОДИТЕЛЯМИ</vt:lpstr>
      <vt:lpstr> ВЗАИМОДЕЙСТВИЕ  С  СОЦИУМОМ </vt:lpstr>
      <vt:lpstr> СПАСИБО,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№67</dc:title>
  <dc:creator>user</dc:creator>
  <cp:lastModifiedBy>USER</cp:lastModifiedBy>
  <cp:revision>92</cp:revision>
  <dcterms:created xsi:type="dcterms:W3CDTF">2013-04-15T12:55:33Z</dcterms:created>
  <dcterms:modified xsi:type="dcterms:W3CDTF">2017-01-04T12:02:51Z</dcterms:modified>
</cp:coreProperties>
</file>