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2" r:id="rId9"/>
    <p:sldId id="265" r:id="rId10"/>
    <p:sldId id="261" r:id="rId11"/>
    <p:sldId id="266" r:id="rId12"/>
    <p:sldId id="267" r:id="rId13"/>
    <p:sldId id="268" r:id="rId14"/>
    <p:sldId id="270" r:id="rId15"/>
    <p:sldId id="269" r:id="rId16"/>
    <p:sldId id="271" r:id="rId17"/>
    <p:sldId id="273" r:id="rId18"/>
    <p:sldId id="274" r:id="rId19"/>
    <p:sldId id="276" r:id="rId20"/>
    <p:sldId id="275" r:id="rId21"/>
    <p:sldId id="277" r:id="rId22"/>
    <p:sldId id="281" r:id="rId23"/>
    <p:sldId id="278" r:id="rId24"/>
    <p:sldId id="279" r:id="rId25"/>
    <p:sldId id="283" r:id="rId26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BD7A67C9-3E40-4250-B65D-6CA770155A02}">
          <p14:sldIdLst>
            <p14:sldId id="256"/>
            <p14:sldId id="257"/>
            <p14:sldId id="258"/>
            <p14:sldId id="259"/>
            <p14:sldId id="260"/>
            <p14:sldId id="263"/>
            <p14:sldId id="264"/>
            <p14:sldId id="262"/>
            <p14:sldId id="265"/>
            <p14:sldId id="261"/>
            <p14:sldId id="266"/>
            <p14:sldId id="267"/>
            <p14:sldId id="268"/>
            <p14:sldId id="270"/>
            <p14:sldId id="269"/>
            <p14:sldId id="271"/>
            <p14:sldId id="273"/>
            <p14:sldId id="274"/>
            <p14:sldId id="276"/>
            <p14:sldId id="275"/>
            <p14:sldId id="277"/>
            <p14:sldId id="281"/>
            <p14:sldId id="278"/>
            <p14:sldId id="279"/>
            <p14:sldId id="28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1099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02.01.2017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02.01.2017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02.01.2017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02.01.2017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02.01.2017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67744" y="2204864"/>
            <a:ext cx="6172200" cy="259767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Развитие общей физической подготовки волейболистов в нестандартных условиях, как фактор победы в соревнованиях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Тренер-преподаватель МБУ ДО ДЮСШ «Юниор» г. Находка 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sz="2700" dirty="0" smtClean="0">
                <a:solidFill>
                  <a:schemeClr val="tx1"/>
                </a:solidFill>
              </a:rPr>
              <a:t>Слатимова </a:t>
            </a:r>
            <a:r>
              <a:rPr lang="ru-RU" sz="2700" dirty="0" smtClean="0">
                <a:solidFill>
                  <a:schemeClr val="tx1"/>
                </a:solidFill>
              </a:rPr>
              <a:t>Татьяна Ивановна</a:t>
            </a:r>
          </a:p>
          <a:p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                         2016г.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16632"/>
            <a:ext cx="3384376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53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-171400"/>
            <a:ext cx="7467600" cy="85010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Средства нестандартных тренировок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1052736"/>
            <a:ext cx="8280920" cy="5421216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Нестандартные тренировки проводятся на свежем воздухе: </a:t>
            </a:r>
          </a:p>
          <a:p>
            <a:pPr marL="0" indent="0">
              <a:buNone/>
            </a:pPr>
            <a:r>
              <a:rPr lang="ru-RU" dirty="0" smtClean="0"/>
              <a:t>Кроссы по пересеченной местности;</a:t>
            </a:r>
          </a:p>
          <a:p>
            <a:pPr marL="0" indent="0">
              <a:buNone/>
            </a:pPr>
            <a:r>
              <a:rPr lang="ru-RU" dirty="0" smtClean="0"/>
              <a:t>Бег с ускорениями на различные дистанции по песку, в сопку, </a:t>
            </a:r>
            <a:r>
              <a:rPr lang="ru-RU" dirty="0"/>
              <a:t>по  мелкой </a:t>
            </a:r>
            <a:r>
              <a:rPr lang="ru-RU" dirty="0" smtClean="0"/>
              <a:t>воде, по гальке, по травяной поверхности, бег с сопротивлением партнера;</a:t>
            </a:r>
          </a:p>
          <a:p>
            <a:pPr marL="0" indent="0">
              <a:buNone/>
            </a:pPr>
            <a:r>
              <a:rPr lang="ru-RU" dirty="0" smtClean="0"/>
              <a:t>Прыжковые упражнения с использованием бордюр, скамеек, бревен, пеньков, лестниц, прыжки через шины колес с возрастающей высотой, разнообразные прыжки по восходящей лестнице, через крупные камни, через скакалку на песке;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Э</a:t>
            </a:r>
            <a:r>
              <a:rPr lang="ru-RU" dirty="0" smtClean="0"/>
              <a:t>стафеты с преодолением усложненных препятствий, приседания;</a:t>
            </a:r>
          </a:p>
          <a:p>
            <a:pPr marL="0" indent="0">
              <a:buNone/>
            </a:pPr>
            <a:r>
              <a:rPr lang="ru-RU" dirty="0" smtClean="0"/>
              <a:t>Лазания по нестандартным спортивным снарядам;</a:t>
            </a:r>
          </a:p>
          <a:p>
            <a:pPr marL="0" indent="0">
              <a:buNone/>
            </a:pPr>
            <a:r>
              <a:rPr lang="ru-RU" dirty="0" smtClean="0"/>
              <a:t>Комплексы упражнений ОФП с сопротивлением партнера;</a:t>
            </a:r>
          </a:p>
          <a:p>
            <a:pPr marL="0" indent="0">
              <a:buNone/>
            </a:pPr>
            <a:r>
              <a:rPr lang="ru-RU" dirty="0" smtClean="0"/>
              <a:t>Метание камней, бутылок с песком;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771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208912" cy="50405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Нестандартные спортивные тренировки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89141" y="980728"/>
            <a:ext cx="7601272" cy="5637240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Включение в занятие нестандартных </a:t>
            </a:r>
          </a:p>
          <a:p>
            <a:pPr marL="0" indent="0">
              <a:buNone/>
            </a:pPr>
            <a:r>
              <a:rPr lang="ru-RU" dirty="0" smtClean="0"/>
              <a:t>  упражнений вносит разнообразие и </a:t>
            </a:r>
          </a:p>
          <a:p>
            <a:pPr marL="0" indent="0">
              <a:buNone/>
            </a:pPr>
            <a:r>
              <a:rPr lang="ru-RU" dirty="0" smtClean="0"/>
              <a:t>   повышает интерес обучающихся </a:t>
            </a:r>
          </a:p>
          <a:p>
            <a:pPr marL="0" indent="0">
              <a:buNone/>
            </a:pPr>
            <a:r>
              <a:rPr lang="ru-RU" dirty="0" smtClean="0"/>
              <a:t>   к тренировке.</a:t>
            </a:r>
          </a:p>
          <a:p>
            <a:r>
              <a:rPr lang="ru-RU" dirty="0"/>
              <a:t>Спортивные и </a:t>
            </a:r>
            <a:r>
              <a:rPr lang="ru-RU" dirty="0" smtClean="0"/>
              <a:t>подвижные игры,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эстафеты, упражнения с элементами единоборств    (толкания, выталкивание, перетягивание и другие)  вносят новизну и интерес в каждое занятие, повышая мотивацию спортсменов.</a:t>
            </a:r>
          </a:p>
          <a:p>
            <a:r>
              <a:rPr lang="ru-RU" dirty="0" smtClean="0"/>
              <a:t> Систематически необходимо включать в занятия игры и эстафеты с препятствиями в нестандартных условиях. Это создает у занимающихся эмоциональный подъем и дает возможность поддерживать определенный уровень нагрузки на протяжение всего занятия.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968" y="692696"/>
            <a:ext cx="2188464" cy="235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393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88640"/>
            <a:ext cx="4906888" cy="628531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Круглогодичный цикл </a:t>
            </a:r>
            <a:r>
              <a:rPr lang="ru-RU" dirty="0" smtClean="0"/>
              <a:t>тренировок </a:t>
            </a:r>
            <a:r>
              <a:rPr lang="ru-RU" dirty="0"/>
              <a:t>способствует высокому уровню подготовки волейболистов и успешному выступлению на соревнованиях различного уровня и вида. </a:t>
            </a:r>
          </a:p>
          <a:p>
            <a:pPr marL="0" indent="0">
              <a:buNone/>
            </a:pPr>
            <a:r>
              <a:rPr lang="ru-RU" dirty="0" smtClean="0"/>
              <a:t>Особую эффективность дает физическая  подготовка волейболистов на песке, которая позволяет участвовать в соревнованиях по пляжному волейболу (что не входит в основную программу спортивной школы) на городском и краевом уровне среди детей и взрослых и показывать высокие результаты.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681" y="465886"/>
            <a:ext cx="3230798" cy="2469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 descr="D:\ДЮСШ\Волейбол картинки\7nPNqNkYgI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212976"/>
            <a:ext cx="3254967" cy="2354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725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260648"/>
            <a:ext cx="5122912" cy="621330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smtClean="0"/>
              <a:t>Нестандартные методы тренировок волейболистов </a:t>
            </a:r>
            <a:r>
              <a:rPr lang="ru-RU" dirty="0"/>
              <a:t>п</a:t>
            </a:r>
            <a:r>
              <a:rPr lang="ru-RU" dirty="0" smtClean="0"/>
              <a:t>озволяют им показывать высокие результаты как в классическом волейболе на соревнованиях разных уровней (муниципальных, региональных, всероссийских и международных) так и в других видах спорта ( стрит бол, президентские игры, баскетбол, спартакиады учащихся по легкой атлетике).</a:t>
            </a:r>
          </a:p>
          <a:p>
            <a:pPr marL="0" indent="0">
              <a:buNone/>
            </a:pPr>
            <a:r>
              <a:rPr lang="ru-RU" dirty="0" smtClean="0"/>
              <a:t>Результат: </a:t>
            </a:r>
            <a:r>
              <a:rPr lang="ru-RU" dirty="0"/>
              <a:t>2 место </a:t>
            </a:r>
            <a:r>
              <a:rPr lang="ru-RU" dirty="0" err="1"/>
              <a:t>Галстян</a:t>
            </a:r>
            <a:r>
              <a:rPr lang="ru-RU" dirty="0"/>
              <a:t> </a:t>
            </a:r>
            <a:r>
              <a:rPr lang="ru-RU" dirty="0" err="1"/>
              <a:t>Арминэ</a:t>
            </a:r>
            <a:r>
              <a:rPr lang="ru-RU" dirty="0"/>
              <a:t> в 6 летней спартакиаде учащихся России по пляжному волейболу в составе сборной Дальневосточного Федерального </a:t>
            </a:r>
            <a:r>
              <a:rPr lang="ru-RU" dirty="0" smtClean="0"/>
              <a:t>округа г. Пенза 2013г. </a:t>
            </a: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764704"/>
            <a:ext cx="2974975" cy="466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722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424936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Нестандартные достижения волейболисток ДЮСШ «Юниор»: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980728"/>
            <a:ext cx="8352928" cy="5877272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1 место по стрит болу среди учащихся в  2015 году (Эльрих Александра, Кургуз Ольга, Ханова Кристина, Сальникова Елена)</a:t>
            </a:r>
          </a:p>
          <a:p>
            <a:r>
              <a:rPr lang="ru-RU" dirty="0" smtClean="0"/>
              <a:t>2 </a:t>
            </a:r>
            <a:r>
              <a:rPr lang="ru-RU" dirty="0"/>
              <a:t>место по стрит болу </a:t>
            </a:r>
            <a:r>
              <a:rPr lang="ru-RU" dirty="0" smtClean="0"/>
              <a:t>среди учащихся в  2016 </a:t>
            </a:r>
            <a:r>
              <a:rPr lang="ru-RU" dirty="0"/>
              <a:t>году (Эльрих Александра, Кургуз Ольга, Ханова Кристина, Сальникова Елена</a:t>
            </a:r>
            <a:r>
              <a:rPr lang="ru-RU" dirty="0" smtClean="0"/>
              <a:t>)</a:t>
            </a:r>
          </a:p>
          <a:p>
            <a:r>
              <a:rPr lang="ru-RU" dirty="0" smtClean="0"/>
              <a:t>2 место по метанию ядра среди учащихся в 2016 году (Сальникова Елена)</a:t>
            </a:r>
            <a:endParaRPr lang="ru-RU" dirty="0"/>
          </a:p>
          <a:p>
            <a:r>
              <a:rPr lang="ru-RU" dirty="0" smtClean="0"/>
              <a:t>3 </a:t>
            </a:r>
            <a:r>
              <a:rPr lang="ru-RU" dirty="0"/>
              <a:t>место по метанию ядра среди учащихся в 2016 году </a:t>
            </a:r>
            <a:r>
              <a:rPr lang="ru-RU" dirty="0" smtClean="0"/>
              <a:t>(Криницкая Анна)</a:t>
            </a:r>
          </a:p>
          <a:p>
            <a:r>
              <a:rPr lang="ru-RU" dirty="0" smtClean="0"/>
              <a:t>1 место по метанию копья среди учащихся в 2015 году (Эльрих Александра)</a:t>
            </a:r>
          </a:p>
          <a:p>
            <a:r>
              <a:rPr lang="ru-RU" dirty="0" smtClean="0"/>
              <a:t>2 </a:t>
            </a:r>
            <a:r>
              <a:rPr lang="ru-RU" dirty="0"/>
              <a:t>место по метанию копья среди учащихся в </a:t>
            </a:r>
            <a:r>
              <a:rPr lang="ru-RU" dirty="0" smtClean="0"/>
              <a:t>2016 </a:t>
            </a:r>
            <a:r>
              <a:rPr lang="ru-RU" dirty="0"/>
              <a:t>году </a:t>
            </a:r>
            <a:r>
              <a:rPr lang="ru-RU" dirty="0" smtClean="0"/>
              <a:t>(Брага Анна)</a:t>
            </a:r>
          </a:p>
          <a:p>
            <a:r>
              <a:rPr lang="ru-RU" dirty="0" smtClean="0"/>
              <a:t>1 место по баскетболу среди учащихся в 2014 году (Эльрих Александра, Сальникова Елена, Ханова Кристина, Перова Арина, Кургуз Ольга)</a:t>
            </a:r>
          </a:p>
          <a:p>
            <a:r>
              <a:rPr lang="ru-RU" dirty="0" smtClean="0"/>
              <a:t>2 место по пляжному волейболу среди взрослых в 2015 году (Эльрих Александра, Кургуз Ольга)</a:t>
            </a:r>
          </a:p>
          <a:p>
            <a:r>
              <a:rPr lang="ru-RU" dirty="0" smtClean="0"/>
              <a:t>3 место </a:t>
            </a:r>
            <a:r>
              <a:rPr lang="ru-RU" dirty="0"/>
              <a:t>по пляжному волейболу среди взрослых в 2015 году </a:t>
            </a:r>
            <a:r>
              <a:rPr lang="ru-RU" dirty="0" smtClean="0"/>
              <a:t>(Савоцкая Надежда, Криницкая Анна)</a:t>
            </a:r>
          </a:p>
          <a:p>
            <a:endParaRPr lang="ru-RU" dirty="0"/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43524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291264" cy="50405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Достижения в классическом волейболе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692696"/>
            <a:ext cx="8352928" cy="5781256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На спартакиадах НГО </a:t>
            </a:r>
            <a:r>
              <a:rPr lang="ru-RU" dirty="0" smtClean="0"/>
              <a:t>по волейболу среди </a:t>
            </a:r>
            <a:r>
              <a:rPr lang="ru-RU" dirty="0"/>
              <a:t>учащихся воспитанницы ДЮСШ «Юниор» г. Находка систематически занимают призовые </a:t>
            </a:r>
            <a:r>
              <a:rPr lang="ru-RU" dirty="0" smtClean="0"/>
              <a:t>места;</a:t>
            </a:r>
          </a:p>
          <a:p>
            <a:r>
              <a:rPr lang="ru-RU" dirty="0" smtClean="0"/>
              <a:t>1 место в Первенстве ДВФО по волейболу среди девушек в 2013 году г. Хабаровск;</a:t>
            </a:r>
          </a:p>
          <a:p>
            <a:r>
              <a:rPr lang="ru-RU" dirty="0" smtClean="0"/>
              <a:t>1 место в Первенстве ДВФО по волейболу 3 летней спартакиады молодежи России </a:t>
            </a:r>
            <a:r>
              <a:rPr lang="ru-RU" dirty="0" err="1" smtClean="0"/>
              <a:t>г.Владивосток</a:t>
            </a:r>
            <a:r>
              <a:rPr lang="ru-RU" dirty="0" smtClean="0"/>
              <a:t> 2014г</a:t>
            </a:r>
          </a:p>
          <a:p>
            <a:r>
              <a:rPr lang="ru-RU" dirty="0" smtClean="0"/>
              <a:t>2 </a:t>
            </a:r>
            <a:r>
              <a:rPr lang="ru-RU" dirty="0"/>
              <a:t>место в 21 молодежных спортивных игры стран АТР </a:t>
            </a:r>
            <a:r>
              <a:rPr lang="ru-RU" dirty="0" err="1"/>
              <a:t>г.Владивосток</a:t>
            </a:r>
            <a:r>
              <a:rPr lang="ru-RU" dirty="0"/>
              <a:t> 2014г.</a:t>
            </a:r>
          </a:p>
          <a:p>
            <a:r>
              <a:rPr lang="ru-RU" dirty="0" smtClean="0"/>
              <a:t>1 место в пер-</a:t>
            </a:r>
            <a:r>
              <a:rPr lang="ru-RU" dirty="0" err="1" smtClean="0"/>
              <a:t>ве</a:t>
            </a:r>
            <a:r>
              <a:rPr lang="ru-RU" dirty="0" smtClean="0"/>
              <a:t> Приморского края в 7 летней спартакиады учащихся России по волейболу в 2015 году г. Большой Камень</a:t>
            </a:r>
          </a:p>
          <a:p>
            <a:r>
              <a:rPr lang="ru-RU" dirty="0" smtClean="0"/>
              <a:t>1 место в Первенстве ДВФО по волейболу 7 летней спартакиады  учащихся России </a:t>
            </a:r>
            <a:r>
              <a:rPr lang="ru-RU" dirty="0" err="1" smtClean="0"/>
              <a:t>г.Хабаровск</a:t>
            </a:r>
            <a:endParaRPr lang="ru-RU" dirty="0" smtClean="0"/>
          </a:p>
          <a:p>
            <a:r>
              <a:rPr lang="ru-RU" dirty="0" smtClean="0"/>
              <a:t>1 место Кубок НГО среди женских команд 2015г.</a:t>
            </a:r>
          </a:p>
          <a:p>
            <a:r>
              <a:rPr lang="ru-RU" dirty="0" smtClean="0"/>
              <a:t>1 место Чемпионат НГО среди женских команд 2016г.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5853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Чемпионки ДВФО по волейболу 1999-2000г.р. 2013г.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38617"/>
            <a:ext cx="7467600" cy="4196791"/>
          </a:xfrm>
        </p:spPr>
      </p:pic>
    </p:spTree>
    <p:extLst>
      <p:ext uri="{BB962C8B-B14F-4D97-AF65-F5344CB8AC3E}">
        <p14:creationId xmlns:p14="http://schemas.microsoft.com/office/powerpoint/2010/main" val="2300107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1143000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Чемпионки Приморского края по волейболу </a:t>
            </a:r>
            <a:r>
              <a:rPr lang="ru-RU" dirty="0" smtClean="0">
                <a:solidFill>
                  <a:schemeClr val="tx1"/>
                </a:solidFill>
              </a:rPr>
              <a:t>1999-2000г.р.2014г</a:t>
            </a:r>
            <a:r>
              <a:rPr lang="ru-RU" dirty="0">
                <a:solidFill>
                  <a:schemeClr val="tx1"/>
                </a:solidFill>
              </a:rPr>
              <a:t>.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212" y="1975040"/>
            <a:ext cx="6513576" cy="4123944"/>
          </a:xfrm>
        </p:spPr>
      </p:pic>
    </p:spTree>
    <p:extLst>
      <p:ext uri="{BB962C8B-B14F-4D97-AF65-F5344CB8AC3E}">
        <p14:creationId xmlns:p14="http://schemas.microsoft.com/office/powerpoint/2010/main" val="269259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7467600" cy="1143000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Чемпионки Приморского края по волейболу </a:t>
            </a:r>
            <a:r>
              <a:rPr lang="ru-RU" dirty="0" smtClean="0">
                <a:solidFill>
                  <a:schemeClr val="tx1"/>
                </a:solidFill>
              </a:rPr>
              <a:t>1996-1997г.р. 2014г</a:t>
            </a:r>
            <a:r>
              <a:rPr lang="ru-RU" dirty="0">
                <a:solidFill>
                  <a:schemeClr val="tx1"/>
                </a:solidFill>
              </a:rPr>
              <a:t>.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556792"/>
            <a:ext cx="6552728" cy="5040560"/>
          </a:xfrm>
        </p:spPr>
      </p:pic>
    </p:spTree>
    <p:extLst>
      <p:ext uri="{BB962C8B-B14F-4D97-AF65-F5344CB8AC3E}">
        <p14:creationId xmlns:p14="http://schemas.microsoft.com/office/powerpoint/2010/main" val="392497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Призеры ДВФО по волейболу 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1996-1997 г.р. 2014г.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080" y="1600200"/>
            <a:ext cx="6571839" cy="4873625"/>
          </a:xfrm>
        </p:spPr>
      </p:pic>
    </p:spTree>
    <p:extLst>
      <p:ext uri="{BB962C8B-B14F-4D97-AF65-F5344CB8AC3E}">
        <p14:creationId xmlns:p14="http://schemas.microsoft.com/office/powerpoint/2010/main" val="217273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D:\ДЮСШ\Волейбол картинки\волейбол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2560" y="1946109"/>
            <a:ext cx="1840005" cy="2098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8667" y="158529"/>
            <a:ext cx="7353104" cy="1143000"/>
          </a:xfrm>
        </p:spPr>
        <p:txBody>
          <a:bodyPr/>
          <a:lstStyle/>
          <a:p>
            <a:pPr algn="ctr"/>
            <a:r>
              <a:rPr lang="ru-RU" dirty="0" smtClean="0"/>
              <a:t>Общая физическая подготовка волейболистов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1484784"/>
            <a:ext cx="6635080" cy="5061176"/>
          </a:xfrm>
        </p:spPr>
        <p:txBody>
          <a:bodyPr>
            <a:normAutofit lnSpcReduction="10000"/>
          </a:bodyPr>
          <a:lstStyle/>
          <a:p>
            <a:r>
              <a:rPr lang="ru-RU" b="1" dirty="0"/>
              <a:t>Волейбол</a:t>
            </a:r>
            <a:r>
              <a:rPr lang="ru-RU" dirty="0"/>
              <a:t> - один из наиболее увлекательных и массовых видов спорта, получивших всенародное признание. </a:t>
            </a:r>
            <a:r>
              <a:rPr lang="ru-RU" dirty="0" smtClean="0"/>
              <a:t>Он </a:t>
            </a:r>
            <a:r>
              <a:rPr lang="ru-RU" dirty="0"/>
              <a:t>очень популярен. </a:t>
            </a:r>
            <a:endParaRPr lang="ru-RU" dirty="0" smtClean="0"/>
          </a:p>
          <a:p>
            <a:r>
              <a:rPr lang="ru-RU" dirty="0" smtClean="0"/>
              <a:t>Достоинства </a:t>
            </a:r>
            <a:r>
              <a:rPr lang="ru-RU" b="1" dirty="0"/>
              <a:t>волейбола</a:t>
            </a:r>
            <a:r>
              <a:rPr lang="ru-RU" dirty="0"/>
              <a:t> заключаются в сравнительной простоте оборудования, мест для игры, правил ее ведения, большой зрелищности. </a:t>
            </a:r>
            <a:endParaRPr lang="ru-RU" dirty="0" smtClean="0"/>
          </a:p>
          <a:p>
            <a:r>
              <a:rPr lang="ru-RU" b="1" dirty="0" smtClean="0"/>
              <a:t>В </a:t>
            </a:r>
            <a:r>
              <a:rPr lang="ru-RU" b="1" dirty="0"/>
              <a:t>волейбол могут играть все</a:t>
            </a:r>
            <a:r>
              <a:rPr lang="ru-RU" dirty="0"/>
              <a:t>: дети и люди пожилого возраста, студенты и рабочие, мужчины и женщины.</a:t>
            </a:r>
          </a:p>
          <a:p>
            <a:r>
              <a:rPr lang="ru-RU" b="1" dirty="0"/>
              <a:t>Волейбол</a:t>
            </a:r>
            <a:r>
              <a:rPr lang="ru-RU" dirty="0"/>
              <a:t> - олимпийский вид спорта, уровень его развития постоянно повышается. </a:t>
            </a:r>
          </a:p>
        </p:txBody>
      </p:sp>
      <p:pic>
        <p:nvPicPr>
          <p:cNvPr id="2050" name="Picture 2" descr="D:\ДЮСШ\Волейбол картинки\iCAT6ODW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3792"/>
            <a:ext cx="1323851" cy="1107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150" y="1700808"/>
            <a:ext cx="1633728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27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Победители и призеры первенства Приморского края  2015г.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36750"/>
            <a:ext cx="7467600" cy="4200525"/>
          </a:xfrm>
        </p:spPr>
      </p:pic>
    </p:spTree>
    <p:extLst>
      <p:ext uri="{BB962C8B-B14F-4D97-AF65-F5344CB8AC3E}">
        <p14:creationId xmlns:p14="http://schemas.microsoft.com/office/powerpoint/2010/main" val="168959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Чемпионки Приморского края 7 летней Спартакиады учащихся России 2015г.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525" y="1600200"/>
            <a:ext cx="5618949" cy="4873625"/>
          </a:xfrm>
        </p:spPr>
      </p:pic>
    </p:spTree>
    <p:extLst>
      <p:ext uri="{BB962C8B-B14F-4D97-AF65-F5344CB8AC3E}">
        <p14:creationId xmlns:p14="http://schemas.microsoft.com/office/powerpoint/2010/main" val="361774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Чемпионки Кубка НГО по волейболу среди женских команд 2015г.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10632"/>
            <a:ext cx="7467600" cy="3452761"/>
          </a:xfrm>
        </p:spPr>
      </p:pic>
    </p:spTree>
    <p:extLst>
      <p:ext uri="{BB962C8B-B14F-4D97-AF65-F5344CB8AC3E}">
        <p14:creationId xmlns:p14="http://schemas.microsoft.com/office/powerpoint/2010/main" val="352873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8892480" cy="11430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Победители и призеры Краевого турнира 2000г.р.-2м. 2002г.р.-1м. 2016г.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36750"/>
            <a:ext cx="7467600" cy="4200525"/>
          </a:xfrm>
        </p:spPr>
      </p:pic>
    </p:spTree>
    <p:extLst>
      <p:ext uri="{BB962C8B-B14F-4D97-AF65-F5344CB8AC3E}">
        <p14:creationId xmlns:p14="http://schemas.microsoft.com/office/powerpoint/2010/main" val="3993260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Победители Чемпионата НГО по волейболу среди женских команд 2016г.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292" y="1917128"/>
            <a:ext cx="6757416" cy="4239768"/>
          </a:xfrm>
        </p:spPr>
      </p:pic>
    </p:spTree>
    <p:extLst>
      <p:ext uri="{BB962C8B-B14F-4D97-AF65-F5344CB8AC3E}">
        <p14:creationId xmlns:p14="http://schemas.microsoft.com/office/powerpoint/2010/main" val="270965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17" y="846138"/>
            <a:ext cx="6498166" cy="4873625"/>
          </a:xfrm>
        </p:spPr>
      </p:pic>
    </p:spTree>
    <p:extLst>
      <p:ext uri="{BB962C8B-B14F-4D97-AF65-F5344CB8AC3E}">
        <p14:creationId xmlns:p14="http://schemas.microsoft.com/office/powerpoint/2010/main" val="1989124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332656"/>
            <a:ext cx="6264696" cy="4104456"/>
          </a:xfrm>
        </p:spPr>
        <p:txBody>
          <a:bodyPr>
            <a:normAutofit lnSpcReduction="10000"/>
          </a:bodyPr>
          <a:lstStyle/>
          <a:p>
            <a:r>
              <a:rPr lang="ru-RU" dirty="0"/>
              <a:t>Чтобы играть в волейбол, необходимо уметь быстро бегать, мгновенно менять направление и скорость движения, высоко прыгать, обладать силой, ловкостью и выносливостью. Его отличает богатое и разнообразное двигательное содержание.</a:t>
            </a:r>
          </a:p>
          <a:p>
            <a:r>
              <a:rPr lang="ru-RU" dirty="0"/>
              <a:t>Волейбол введен в программу физического воспитания в школах, техникумах, высших учебных заведениях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075" name="Picture 3" descr="D:\ДЮСШ\Волейбол картинки\2013-06-26-439ob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4581127"/>
            <a:ext cx="4896544" cy="2120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966529" y="2409482"/>
            <a:ext cx="2541155" cy="4185761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ru-RU" sz="2200" dirty="0" smtClean="0"/>
              <a:t>Игра </a:t>
            </a:r>
            <a:r>
              <a:rPr lang="ru-RU" sz="2200" dirty="0"/>
              <a:t>в волейбол требует от занимающихся максимального проявления физических возможностей, волевых усилий и умения пользоваться приобретенными навыками.</a:t>
            </a:r>
            <a:r>
              <a:rPr lang="ru-RU" sz="2400" dirty="0"/>
              <a:t>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639" y="251351"/>
            <a:ext cx="2031045" cy="2132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21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2060848"/>
            <a:ext cx="8280920" cy="4320480"/>
          </a:xfrm>
        </p:spPr>
        <p:txBody>
          <a:bodyPr>
            <a:normAutofit lnSpcReduction="10000"/>
          </a:bodyPr>
          <a:lstStyle/>
          <a:p>
            <a:r>
              <a:rPr lang="ru-RU" dirty="0"/>
              <a:t>Формирование двигательных навыков и техники приемов игры неразрывно связано с развитием физических качеств. </a:t>
            </a:r>
            <a:r>
              <a:rPr lang="ru-RU" b="1" dirty="0"/>
              <a:t>Освоение приемов игры в волейбол происходит успешнее при направленном развитии специфичных для него качеств</a:t>
            </a:r>
            <a:r>
              <a:rPr lang="ru-RU" b="1" dirty="0" smtClean="0"/>
              <a:t>.</a:t>
            </a:r>
          </a:p>
          <a:p>
            <a:r>
              <a:rPr lang="ru-RU" dirty="0"/>
              <a:t>Общая физическая подготовка направлена на разностороннее гармоничное развитие волейболиста, повышение уровня всех главных физических качеств, укрепления систем организма и органов, повышение функциональных возможностей и улучшение здоровья спортсмена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098" name="Picture 2" descr="D:\ДЮСШ\Волейбол картинки\2013-06-27-469ob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10281"/>
            <a:ext cx="3960439" cy="1976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ДЮСШ\Волейбол картинки\image004_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55325"/>
            <a:ext cx="2304256" cy="173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420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960" y="188640"/>
            <a:ext cx="4536504" cy="2016224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Задачи общей </a:t>
            </a:r>
            <a:r>
              <a:rPr lang="ru-RU" b="1" dirty="0">
                <a:solidFill>
                  <a:schemeClr val="tx1"/>
                </a:solidFill>
              </a:rPr>
              <a:t>физической подготовкой </a:t>
            </a:r>
            <a:r>
              <a:rPr lang="ru-RU" b="1" dirty="0" smtClean="0">
                <a:solidFill>
                  <a:schemeClr val="tx1"/>
                </a:solidFill>
              </a:rPr>
              <a:t>волейболистов: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83568" y="2641317"/>
            <a:ext cx="7467600" cy="410445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1</a:t>
            </a:r>
            <a:r>
              <a:rPr lang="ru-RU" dirty="0"/>
              <a:t>. Разностороннее физическое развитие спортсменов.</a:t>
            </a:r>
          </a:p>
          <a:p>
            <a:pPr marL="0" indent="0">
              <a:buNone/>
            </a:pPr>
            <a:r>
              <a:rPr lang="ru-RU" dirty="0"/>
              <a:t>2. Развитие физических качеств (силы, выносливости, скорости, </a:t>
            </a:r>
            <a:r>
              <a:rPr lang="ru-RU" dirty="0" smtClean="0"/>
              <a:t>гибкости, координации </a:t>
            </a:r>
            <a:r>
              <a:rPr lang="ru-RU" dirty="0"/>
              <a:t>и ловкости).</a:t>
            </a:r>
          </a:p>
          <a:p>
            <a:pPr marL="0" indent="0">
              <a:buNone/>
            </a:pPr>
            <a:r>
              <a:rPr lang="ru-RU" dirty="0"/>
              <a:t>3. Увеличение функциональных возможностей.</a:t>
            </a:r>
          </a:p>
          <a:p>
            <a:pPr marL="0" indent="0">
              <a:buNone/>
            </a:pPr>
            <a:r>
              <a:rPr lang="ru-RU" dirty="0"/>
              <a:t>4. Укрепления здоровья.</a:t>
            </a:r>
          </a:p>
          <a:p>
            <a:pPr marL="0" indent="0">
              <a:buNone/>
            </a:pPr>
            <a:r>
              <a:rPr lang="ru-RU" dirty="0"/>
              <a:t>5. Увеличение спортивной работоспособности.</a:t>
            </a:r>
          </a:p>
          <a:p>
            <a:pPr marL="0" indent="0">
              <a:buNone/>
            </a:pPr>
            <a:r>
              <a:rPr lang="ru-RU" dirty="0"/>
              <a:t>6. Стимулирование процессов восстановления.</a:t>
            </a:r>
          </a:p>
          <a:p>
            <a:pPr marL="0" indent="0">
              <a:buNone/>
            </a:pPr>
            <a:r>
              <a:rPr lang="ru-RU" dirty="0"/>
              <a:t>7. Расширение объема двигательных навыков.</a:t>
            </a:r>
          </a:p>
          <a:p>
            <a:endParaRPr lang="ru-RU" dirty="0"/>
          </a:p>
        </p:txBody>
      </p:sp>
      <p:pic>
        <p:nvPicPr>
          <p:cNvPr id="5123" name="Picture 3" descr="D:\ДЮСШ\Волейбол картинки\2013-06-26-463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3672408" cy="2814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298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467600" cy="93610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Особенности общей физической подготовки в нестандартных условиях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1124744"/>
            <a:ext cx="6048672" cy="561662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smtClean="0"/>
              <a:t>Чтобы повысить эффективность тренировок волейболистов и постоянно повышать уровень ОФП, мною проводятся тренировки в нестандартных условиях и с использованием нестандартных средств.</a:t>
            </a:r>
          </a:p>
          <a:p>
            <a:r>
              <a:rPr lang="ru-RU" dirty="0" smtClean="0"/>
              <a:t>К нестандартным </a:t>
            </a:r>
            <a:r>
              <a:rPr lang="ru-RU" b="1" dirty="0" smtClean="0"/>
              <a:t>условиям</a:t>
            </a:r>
            <a:r>
              <a:rPr lang="ru-RU" dirty="0" smtClean="0"/>
              <a:t> относятся тренировки на открытом воздухе в различных погодных условиях (ветер, яркое солнце, осадки, атмосферное давление и другие природные факторы, пересечённая местность, в </a:t>
            </a:r>
            <a:r>
              <a:rPr lang="ru-RU" dirty="0" err="1" smtClean="0"/>
              <a:t>т.ч</a:t>
            </a:r>
            <a:r>
              <a:rPr lang="ru-RU" dirty="0" smtClean="0"/>
              <a:t>. песчаный  и каменистый берег моря, мелкая вода, ограниченная территория с различным рельефом, травяной газон, разнообразные уклоны и подъемы местности и т.д.);</a:t>
            </a:r>
          </a:p>
          <a:p>
            <a:pPr marL="457200" indent="-457200">
              <a:buAutoNum type="arabicPeriod"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457200" indent="-457200">
              <a:buAutoNum type="arabicPeriod"/>
            </a:pPr>
            <a:endParaRPr lang="ru-RU" dirty="0" smtClean="0"/>
          </a:p>
        </p:txBody>
      </p:sp>
      <p:pic>
        <p:nvPicPr>
          <p:cNvPr id="6148" name="Picture 4" descr="D:\ДЮСШ\Волейбол картинки\images (7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811" y="1052736"/>
            <a:ext cx="2736304" cy="2525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D:\ДЮСШ\Волейбол картинки\images (5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919" y="4974445"/>
            <a:ext cx="2736304" cy="1820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D:\ДЮСШ\Волейбол картинки\images 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919" y="2924944"/>
            <a:ext cx="2756195" cy="208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612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7467600" cy="1012974"/>
          </a:xfrm>
        </p:spPr>
        <p:txBody>
          <a:bodyPr>
            <a:normAutofit fontScale="90000"/>
          </a:bodyPr>
          <a:lstStyle/>
          <a:p>
            <a:r>
              <a:rPr lang="ru-RU" dirty="0"/>
              <a:t>Особенности общей физической подготовки в нестандартных условиях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1124744"/>
            <a:ext cx="6552728" cy="4873752"/>
          </a:xfrm>
        </p:spPr>
        <p:txBody>
          <a:bodyPr/>
          <a:lstStyle/>
          <a:p>
            <a:r>
              <a:rPr lang="ru-RU" dirty="0"/>
              <a:t>К нестандартным средствам относятся подручные средства (автомобильные шины, бордюры, лестницы, стволы деревьев, пеньки, лавочки, уличные спортивные сооружения, мелкие камни, палки, бутылки с песком, водой и т.д.)</a:t>
            </a:r>
          </a:p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057463"/>
            <a:ext cx="2225675" cy="288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645024"/>
            <a:ext cx="3240360" cy="2860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49" y="3645024"/>
            <a:ext cx="2558971" cy="2860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0339" y="4221088"/>
            <a:ext cx="2636709" cy="2284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604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7344816" cy="92211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Особенности общей физической подготовки в нестандартных условиях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1268760"/>
            <a:ext cx="7467600" cy="558924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ОФП в нестандартных условиях положительно сказывается на подготовке волейболистов и способствует созданию запаса двигательных навыков путем широкого применения различных общеразвивающих и специальных подготовительных упражнений без снарядов, со снарядами и различным спортивным и не спортивным оборудованием. </a:t>
            </a:r>
          </a:p>
          <a:p>
            <a:r>
              <a:rPr lang="ru-RU" dirty="0" smtClean="0"/>
              <a:t>Увеличенное потреблению кислорода,  благотворно влияет на все системы и органы спортсмена.</a:t>
            </a:r>
          </a:p>
          <a:p>
            <a:r>
              <a:rPr lang="ru-RU" dirty="0"/>
              <a:t>Использование специальных упражнений, для воспитания физических качеств, значительно улучшает морфофункциональные показатели и функциональные возможности организма подростков, занимающихся в секциях по волейболу.</a:t>
            </a:r>
          </a:p>
          <a:p>
            <a:r>
              <a:rPr lang="ru-RU" dirty="0" smtClean="0"/>
              <a:t>Выполнение  вышеуказанных упражнений позволяет развивать у спортсменов общую выносливость, позволяет тренировать дыхательную, сердечно-сосудистую, центральную нервную систему, улучшает обмен веществ, развивает силу мышц, повышает работоспособность , мотивирует волейболистов к тренировкам и повышает волю к победе.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9721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332656"/>
            <a:ext cx="7467600" cy="6141296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На эффективность тренировочной и соревновательной деятельности влияют :</a:t>
            </a:r>
          </a:p>
          <a:p>
            <a:r>
              <a:rPr lang="ru-RU" dirty="0" smtClean="0"/>
              <a:t>температура воздуха, </a:t>
            </a:r>
          </a:p>
          <a:p>
            <a:r>
              <a:rPr lang="ru-RU" dirty="0" smtClean="0"/>
              <a:t>влажность окружающей среды, </a:t>
            </a:r>
          </a:p>
          <a:p>
            <a:r>
              <a:rPr lang="ru-RU" dirty="0" smtClean="0"/>
              <a:t>изменения погодных условий.</a:t>
            </a:r>
          </a:p>
          <a:p>
            <a:pPr marL="0" indent="0">
              <a:buNone/>
            </a:pPr>
            <a:r>
              <a:rPr lang="ru-RU" dirty="0" smtClean="0"/>
              <a:t>Их влияние обусловлено постоянно изменяющимися условиями внешней среды, что способствует более быстрому приспособлению организма спортсмена к этим изменениям. </a:t>
            </a:r>
          </a:p>
          <a:p>
            <a:pPr marL="0" indent="0">
              <a:buNone/>
            </a:pPr>
            <a:r>
              <a:rPr lang="ru-RU" dirty="0" smtClean="0"/>
              <a:t>Повышается адаптация к раздражающим факторам, ускоряется реакция, повышается выносливость и воля к победе.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855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683</TotalTime>
  <Words>1300</Words>
  <Application>Microsoft Office PowerPoint</Application>
  <PresentationFormat>Экран (4:3)</PresentationFormat>
  <Paragraphs>92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9" baseType="lpstr">
      <vt:lpstr>Century Schoolbook</vt:lpstr>
      <vt:lpstr>Wingdings</vt:lpstr>
      <vt:lpstr>Wingdings 2</vt:lpstr>
      <vt:lpstr>Эркер</vt:lpstr>
      <vt:lpstr>Развитие общей физической подготовки волейболистов в нестандартных условиях, как фактор победы в соревнованиях</vt:lpstr>
      <vt:lpstr>Общая физическая подготовка волейболистов</vt:lpstr>
      <vt:lpstr>Презентация PowerPoint</vt:lpstr>
      <vt:lpstr>Презентация PowerPoint</vt:lpstr>
      <vt:lpstr>Задачи общей физической подготовкой волейболистов:</vt:lpstr>
      <vt:lpstr>Особенности общей физической подготовки в нестандартных условиях</vt:lpstr>
      <vt:lpstr>Особенности общей физической подготовки в нестандартных условиях</vt:lpstr>
      <vt:lpstr>Особенности общей физической подготовки в нестандартных условиях</vt:lpstr>
      <vt:lpstr>Презентация PowerPoint</vt:lpstr>
      <vt:lpstr>Средства нестандартных тренировок</vt:lpstr>
      <vt:lpstr>Нестандартные спортивные тренировки</vt:lpstr>
      <vt:lpstr>Презентация PowerPoint</vt:lpstr>
      <vt:lpstr>Презентация PowerPoint</vt:lpstr>
      <vt:lpstr>Нестандартные достижения волейболисток ДЮСШ «Юниор»:</vt:lpstr>
      <vt:lpstr>Достижения в классическом волейболе</vt:lpstr>
      <vt:lpstr>Чемпионки ДВФО по волейболу 1999-2000г.р. 2013г.</vt:lpstr>
      <vt:lpstr>Чемпионки Приморского края по волейболу 1999-2000г.р.2014г. </vt:lpstr>
      <vt:lpstr>Чемпионки Приморского края по волейболу 1996-1997г.р. 2014г. </vt:lpstr>
      <vt:lpstr>Призеры ДВФО по волейболу  1996-1997 г.р. 2014г.</vt:lpstr>
      <vt:lpstr>Победители и призеры первенства Приморского края  2015г.</vt:lpstr>
      <vt:lpstr>Чемпионки Приморского края 7 летней Спартакиады учащихся России 2015г.</vt:lpstr>
      <vt:lpstr>Чемпионки Кубка НГО по волейболу среди женских команд 2015г.</vt:lpstr>
      <vt:lpstr>Победители и призеры Краевого турнира 2000г.р.-2м. 2002г.р.-1м. 2016г.</vt:lpstr>
      <vt:lpstr>Победители Чемпионата НГО по волейболу среди женских команд 2016г.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общей физической подготовки волейболистов в нестандартных условиях, как фактор победы в соревнованиях</dc:title>
  <dc:creator>Julsan</dc:creator>
  <cp:lastModifiedBy>user</cp:lastModifiedBy>
  <cp:revision>51</cp:revision>
  <cp:lastPrinted>2016-06-20T23:02:31Z</cp:lastPrinted>
  <dcterms:created xsi:type="dcterms:W3CDTF">2016-06-20T04:49:33Z</dcterms:created>
  <dcterms:modified xsi:type="dcterms:W3CDTF">2017-01-02T05:46:41Z</dcterms:modified>
</cp:coreProperties>
</file>