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8CD9CE-F11B-44F3-B107-B6A8E41F74B4}" type="datetimeFigureOut">
              <a:rPr lang="ru-RU" smtClean="0"/>
              <a:t>15.01.2016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64B6A1-5699-4C02-B27B-FDCB753BD9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517232"/>
            <a:ext cx="5256583" cy="1152128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Выполнила воспитатель МДОУ </a:t>
            </a:r>
            <a:r>
              <a:rPr lang="ru-RU" dirty="0" err="1" smtClean="0"/>
              <a:t>Кебанъёльский</a:t>
            </a:r>
            <a:r>
              <a:rPr lang="ru-RU" dirty="0" smtClean="0"/>
              <a:t> детский сад «Сказка» Нестерова </a:t>
            </a:r>
            <a:r>
              <a:rPr lang="ru-RU" smtClean="0"/>
              <a:t>Светлана Андреевна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05678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1231"/>
            <a:ext cx="8639284" cy="571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6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36903" cy="1484783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 smtClean="0">
                <a:solidFill>
                  <a:srgbClr val="000000"/>
                </a:solidFill>
                <a:effectLst/>
                <a:latin typeface="Arial"/>
              </a:rPr>
              <a:t>Рождественские </a:t>
            </a:r>
            <a:r>
              <a:rPr lang="ru-RU" sz="2000" b="0" dirty="0">
                <a:solidFill>
                  <a:srgbClr val="000000"/>
                </a:solidFill>
                <a:effectLst/>
                <a:latin typeface="Arial"/>
              </a:rPr>
              <a:t>дни </a:t>
            </a:r>
            <a:r>
              <a:rPr lang="ru-RU" sz="2000" b="0" dirty="0" smtClean="0">
                <a:solidFill>
                  <a:srgbClr val="000000"/>
                </a:solidFill>
                <a:effectLst/>
                <a:latin typeface="Arial"/>
              </a:rPr>
              <a:t>становятся </a:t>
            </a:r>
            <a:r>
              <a:rPr lang="ru-RU" sz="2000" b="0" dirty="0">
                <a:solidFill>
                  <a:srgbClr val="000000"/>
                </a:solidFill>
                <a:effectLst/>
                <a:latin typeface="Arial"/>
              </a:rPr>
              <a:t>«днями семейного сбора», днями милосердия и примирения. Рассказы о добрых, чудесных событиях, происходящих с людьми в Рождество, получили название святочных историй.</a:t>
            </a:r>
            <a:br>
              <a:rPr lang="ru-RU" sz="2000" b="0" dirty="0">
                <a:solidFill>
                  <a:srgbClr val="000000"/>
                </a:solidFill>
                <a:effectLst/>
                <a:latin typeface="Arial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344816" cy="523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3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504" y="188640"/>
            <a:ext cx="4573016" cy="5326528"/>
          </a:xfrm>
        </p:spPr>
        <p:txBody>
          <a:bodyPr/>
          <a:lstStyle/>
          <a:p>
            <a:pPr marL="45720" lvl="0" indent="0" algn="l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80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Рождество Христово- </a:t>
            </a:r>
            <a:r>
              <a:rPr lang="ru-RU" sz="2800" b="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празднуется 7 января. В этот день произошло удивительное событие – родился Сын Божий Иисус Христос.</a:t>
            </a:r>
            <a:br>
              <a:rPr lang="ru-RU" sz="2800" b="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</a:br>
            <a:r>
              <a:rPr lang="ru-RU" sz="280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Рождество –</a:t>
            </a:r>
            <a:r>
              <a:rPr lang="ru-RU" sz="2800" b="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день примирения, доброты, миролюбия, день прославления Христа.</a:t>
            </a:r>
            <a:br>
              <a:rPr lang="ru-RU" sz="2800" b="0" i="1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</a:br>
            <a:r>
              <a:rPr lang="ru-RU" sz="36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/>
            </a:r>
            <a:br>
              <a:rPr lang="ru-RU" sz="36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772816"/>
            <a:ext cx="3429000" cy="2433424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79504" cy="521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76056" y="908720"/>
            <a:ext cx="4067944" cy="460644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12 дней после рождества длятся Святые дни ( Святки).</a:t>
            </a:r>
            <a:br>
              <a:rPr lang="ru-RU" sz="2800" dirty="0" smtClean="0"/>
            </a:br>
            <a:r>
              <a:rPr lang="ru-RU" sz="2800" dirty="0" smtClean="0"/>
              <a:t>От Рождества и до Крещения, приготовив угощенье, пели разные колядки, по дворам ходили в святки. </a:t>
            </a:r>
            <a:endParaRPr lang="ru-RU" sz="28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3573016" cy="3129528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" y="1196752"/>
            <a:ext cx="4996728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3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15"/>
            <a:ext cx="9143999" cy="696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1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373216"/>
            <a:ext cx="6336705" cy="136815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Наряжались и шутили, Праздник ждали и любили.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49987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352927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/>
              <a:t>Иногда </a:t>
            </a:r>
            <a:r>
              <a:rPr lang="ru-RU" sz="3200" dirty="0" err="1" smtClean="0"/>
              <a:t>колядники</a:t>
            </a:r>
            <a:r>
              <a:rPr lang="ru-RU" sz="3200" dirty="0" smtClean="0"/>
              <a:t> носят с собой звезду в напоминании о Вифлеемской звезде, которая указала путь волхвам.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81390"/>
            <a:ext cx="6888765" cy="516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548680"/>
            <a:ext cx="4320480" cy="496648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/>
              <a:t>Звезду делали сами </a:t>
            </a:r>
            <a:r>
              <a:rPr lang="ru-RU" sz="3200" dirty="0" err="1" smtClean="0"/>
              <a:t>колядовщики</a:t>
            </a:r>
            <a:r>
              <a:rPr lang="ru-RU" sz="3200" dirty="0" smtClean="0"/>
              <a:t> с ней ходили по домам и славили Христа.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620688"/>
            <a:ext cx="413048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1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1848"/>
            <a:ext cx="8136904" cy="652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747992"/>
            <a:ext cx="2627784" cy="476717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А потом устраивали вечер гаданий при свечах.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052736"/>
            <a:ext cx="5013176" cy="31535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2" y="747992"/>
            <a:ext cx="6725188" cy="505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5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</TotalTime>
  <Words>119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Рождество Христово- празднуется 7 января. В этот день произошло удивительное событие – родился Сын Божий Иисус Христос. Рождество – день примирения, доброты, миролюбия, день прославления Христа.  </vt:lpstr>
      <vt:lpstr>12 дней после рождества длятся Святые дни ( Святки). От Рождества и до Крещения, приготовив угощенье, пели разные колядки, по дворам ходили в святки. </vt:lpstr>
      <vt:lpstr>Презентация PowerPoint</vt:lpstr>
      <vt:lpstr>Наряжались и шутили, Праздник ждали и любили.</vt:lpstr>
      <vt:lpstr>Иногда колядники носят с собой звезду в напоминании о Вифлеемской звезде, которая указала путь волхвам.</vt:lpstr>
      <vt:lpstr>Звезду делали сами колядовщики с ней ходили по домам и славили Христа.</vt:lpstr>
      <vt:lpstr>Презентация PowerPoint</vt:lpstr>
      <vt:lpstr>А потом устраивали вечер гаданий при свечах.</vt:lpstr>
      <vt:lpstr>Презентация PowerPoint</vt:lpstr>
      <vt:lpstr>Рождественские дни становятся «днями семейного сбора», днями милосердия и примирения. Рассказы о добрых, чудесных событиях, происходящих с людьми в Рождество, получили название святочных историй.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Рождественские святки</dc:title>
  <dc:creator>Виктор</dc:creator>
  <cp:lastModifiedBy>Виктор</cp:lastModifiedBy>
  <cp:revision>11</cp:revision>
  <dcterms:created xsi:type="dcterms:W3CDTF">2016-01-15T16:40:03Z</dcterms:created>
  <dcterms:modified xsi:type="dcterms:W3CDTF">2016-01-15T19:09:51Z</dcterms:modified>
</cp:coreProperties>
</file>