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5520" autoAdjust="0"/>
  </p:normalViewPr>
  <p:slideViewPr>
    <p:cSldViewPr>
      <p:cViewPr varScale="1">
        <p:scale>
          <a:sx n="76" d="100"/>
          <a:sy n="76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9959-969E-4C40-A8A5-544E05CE3894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FE08E-35A9-4758-ABED-CA795FC8F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55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73BBEB-94BC-4CDC-958F-19E8977AE533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DBFF77B-7755-41F0-B86C-932637D4A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93934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занятие в подготовительной группе</a:t>
            </a:r>
            <a:b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 детей.</a:t>
            </a:r>
            <a:b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«Зимушка – зима».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148064" y="2708920"/>
            <a:ext cx="3600400" cy="33123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Дитмонене  Галина Ивановна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высшей квалификационной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 детский сад «Теремок»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Светлогорск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га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214554"/>
            <a:ext cx="3321867" cy="4429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3497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полюбуйтесь картиной Игоря Грабаря «Февральская лазурь» и послушайте стихотворение С. Есенина «Береза».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настроение вызывает эта картина?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9" descr="DSC07093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429000"/>
            <a:ext cx="4214842" cy="2500330"/>
          </a:xfrm>
        </p:spPr>
      </p:pic>
      <p:pic>
        <p:nvPicPr>
          <p:cNvPr id="9" name="Содержимое 8" descr="DSC07091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28596" y="2500306"/>
            <a:ext cx="4143404" cy="2721773"/>
          </a:xfrm>
        </p:spPr>
      </p:pic>
    </p:spTree>
    <p:extLst>
      <p:ext uri="{BB962C8B-B14F-4D97-AF65-F5344CB8AC3E}">
        <p14:creationId xmlns="" xmlns:p14="http://schemas.microsoft.com/office/powerpoint/2010/main" val="3494997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Радость и веселье вызывает картина «Февральская лазурь» и поэтому приглашаю в хоровод  «Ах, снежок» 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Содержимое 11" descr="DSC07096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786058"/>
            <a:ext cx="4143404" cy="2928958"/>
          </a:xfrm>
        </p:spPr>
      </p:pic>
      <p:pic>
        <p:nvPicPr>
          <p:cNvPr id="11" name="Содержимое 10" descr="DSC07095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4214842" cy="3007525"/>
          </a:xfrm>
        </p:spPr>
      </p:pic>
    </p:spTree>
    <p:extLst>
      <p:ext uri="{BB962C8B-B14F-4D97-AF65-F5344CB8AC3E}">
        <p14:creationId xmlns="" xmlns:p14="http://schemas.microsoft.com/office/powerpoint/2010/main" val="649772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8064896" cy="100811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опушке, стоит избушка, а окошко все разрисовано узорами.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их нарисовал?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DSC07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071678"/>
            <a:ext cx="6962289" cy="4075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47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Давайте украсим узорами свои окна.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DSC0710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4214842" cy="2714644"/>
          </a:xfrm>
        </p:spPr>
      </p:pic>
      <p:pic>
        <p:nvPicPr>
          <p:cNvPr id="8" name="Содержимое 7" descr="DSC07098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071810"/>
            <a:ext cx="4286280" cy="2578897"/>
          </a:xfrm>
        </p:spPr>
      </p:pic>
    </p:spTree>
    <p:extLst>
      <p:ext uri="{BB962C8B-B14F-4D97-AF65-F5344CB8AC3E}">
        <p14:creationId xmlns="" xmlns:p14="http://schemas.microsoft.com/office/powerpoint/2010/main" val="3415052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404664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поможет нам в работе музыка Антонио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Вивальди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«Зима».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07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7572428" cy="435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126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Морозный узор на окнах.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Содержимое 16" descr="DSC0710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048" y="2069636"/>
            <a:ext cx="4450514" cy="3002438"/>
          </a:xfrm>
        </p:spPr>
      </p:pic>
      <p:pic>
        <p:nvPicPr>
          <p:cNvPr id="18" name="Содержимое 17" descr="DSC07108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286124"/>
            <a:ext cx="4286280" cy="3007525"/>
          </a:xfrm>
        </p:spPr>
      </p:pic>
    </p:spTree>
    <p:extLst>
      <p:ext uri="{BB962C8B-B14F-4D97-AF65-F5344CB8AC3E}">
        <p14:creationId xmlns="" xmlns:p14="http://schemas.microsoft.com/office/powerpoint/2010/main" val="2321055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5"/>
            <a:ext cx="8064896" cy="151216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для гостей.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07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4572032" cy="3286148"/>
          </a:xfrm>
          <a:prstGeom prst="rect">
            <a:avLst/>
          </a:prstGeom>
        </p:spPr>
      </p:pic>
      <p:pic>
        <p:nvPicPr>
          <p:cNvPr id="6" name="Рисунок 5" descr="DSC07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643314"/>
            <a:ext cx="3929090" cy="2928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8596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нежин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500306"/>
            <a:ext cx="4857784" cy="38893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733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8358246" cy="61436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 зиме, как о времени года. Развивать слуховое внимание, музыкальную отзывчивость, творческое воображение.</a:t>
            </a:r>
          </a:p>
          <a:p>
            <a:pPr algn="l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 закрепить общие представления о зиме, как о времени года; обогащать детей музыкальными впечатлениями через слушание и пение.</a:t>
            </a:r>
          </a:p>
          <a:p>
            <a:pPr algn="l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детей, самостоятельность, активность, внимание, уверенность, чуткость.</a:t>
            </a: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словарный запас детей новыми словами: новоселье, жалует, кутерьма, аллеи.</a:t>
            </a:r>
          </a:p>
          <a:p>
            <a:pPr algn="l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положительное отношение к поэзии, интерес к классической музыке, живописи, формировать бережное отношение к природе. Воспитывать нравственно – эстетические качества, доброжелательность.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551079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сегодня к нам зал прилетела снежинка с загадкой.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DSC07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643050"/>
            <a:ext cx="8287590" cy="4483114"/>
          </a:xfrm>
        </p:spPr>
      </p:pic>
    </p:spTree>
    <p:extLst>
      <p:ext uri="{BB962C8B-B14F-4D97-AF65-F5344CB8AC3E}">
        <p14:creationId xmlns="" xmlns:p14="http://schemas.microsoft.com/office/powerpoint/2010/main" val="1560020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8643998" cy="6286544"/>
          </a:xfrm>
        </p:spPr>
        <p:txBody>
          <a:bodyPr>
            <a:noAutofit/>
          </a:bodyPr>
          <a:lstStyle/>
          <a:p>
            <a:pPr marL="342900" indent="-342900"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Прилетев из царства вьюг.</a:t>
            </a:r>
          </a:p>
          <a:p>
            <a:pPr marL="342900" indent="-342900"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Осень, лучшую подружку,</a:t>
            </a:r>
          </a:p>
          <a:p>
            <a:pPr marL="342900" indent="-342900"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отправила на юг. </a:t>
            </a:r>
          </a:p>
          <a:p>
            <a:pPr marL="342900" indent="-342900"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морозна и бела,</a:t>
            </a:r>
          </a:p>
          <a:p>
            <a:pPr marL="342900" indent="-342900"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надолго к вам пришла.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(Зима)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рощ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01370"/>
            <a:ext cx="5929354" cy="4270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0011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7920880" cy="129614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отправимся в зимний лес на лыжах, а сопровождать нас будет музыка П.И. Чайковского «Вальс» из балета «Щелкунчик».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SC07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7858180" cy="4643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8803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7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Зимушка – зима всегда очаровывает своей красотой.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восхищение о зиме передают нам: поэты - в словах, композиторы  - в звуках, художники – в красках.					 Давайте полюбуемся зимними пейзажами  и поиграем в снежки.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02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так засыпали друг друга снегом, что стали похожи на Снеговиков.  А вот и самая красивая снежная баба, давайте с ней поиграем в игру «Снежная баба».</a:t>
            </a:r>
            <a:endParaRPr lang="ru-RU" sz="2400" dirty="0"/>
          </a:p>
        </p:txBody>
      </p:sp>
      <p:pic>
        <p:nvPicPr>
          <p:cNvPr id="10" name="Содержимое 9" descr="DSC07084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500438"/>
            <a:ext cx="4143404" cy="2891614"/>
          </a:xfrm>
        </p:spPr>
      </p:pic>
      <p:pic>
        <p:nvPicPr>
          <p:cNvPr id="9" name="Содержимое 8" descr="DSC07083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571471" y="2143119"/>
            <a:ext cx="4130848" cy="2880000"/>
          </a:xfrm>
        </p:spPr>
      </p:pic>
    </p:spTree>
    <p:extLst>
      <p:ext uri="{BB962C8B-B14F-4D97-AF65-F5344CB8AC3E}">
        <p14:creationId xmlns="" xmlns:p14="http://schemas.microsoft.com/office/powerpoint/2010/main" val="2101951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в России белая, пушистая, об этом поется в песне композитора Львова –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Компанейца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«Снежная песенка».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9" descr="DSC07090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714620"/>
            <a:ext cx="4214842" cy="3286148"/>
          </a:xfrm>
        </p:spPr>
      </p:pic>
      <p:pic>
        <p:nvPicPr>
          <p:cNvPr id="9" name="Содержимое 8" descr="DSC07085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28596" y="2000240"/>
            <a:ext cx="4000528" cy="3286148"/>
          </a:xfrm>
        </p:spPr>
      </p:pic>
    </p:spTree>
    <p:extLst>
      <p:ext uri="{BB962C8B-B14F-4D97-AF65-F5344CB8AC3E}">
        <p14:creationId xmlns="" xmlns:p14="http://schemas.microsoft.com/office/powerpoint/2010/main" val="1587852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у нас очень разная. Она и студеная, и с оттепелью, с метелью и с капелью, со снегом хрустящим. А вы знаете пословицы о зиме?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000" b="-24040"/>
          <a:stretch/>
        </p:blipFill>
        <p:spPr>
          <a:xfrm>
            <a:off x="0" y="6857999"/>
            <a:ext cx="9144000" cy="1648691"/>
          </a:xfrm>
          <a:prstGeom prst="rect">
            <a:avLst/>
          </a:prstGeom>
        </p:spPr>
      </p:pic>
      <p:pic>
        <p:nvPicPr>
          <p:cNvPr id="9" name="Содержимое 8" descr="DSC07085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85720" y="3429000"/>
            <a:ext cx="4286280" cy="3221839"/>
          </a:xfrm>
        </p:spPr>
      </p:pic>
      <p:pic>
        <p:nvPicPr>
          <p:cNvPr id="7" name="Содержимое 6" descr="просека.jpg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786314" y="1857364"/>
            <a:ext cx="4000528" cy="3000396"/>
          </a:xfrm>
        </p:spPr>
      </p:pic>
    </p:spTree>
    <p:extLst>
      <p:ext uri="{BB962C8B-B14F-4D97-AF65-F5344CB8AC3E}">
        <p14:creationId xmlns="" xmlns:p14="http://schemas.microsoft.com/office/powerpoint/2010/main" val="2834231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645</TotalTime>
  <Words>372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Комплексное занятие в подготовительной группе Художественно – эстетическое развитие детей. Тема: «Зимушка – зима».</vt:lpstr>
      <vt:lpstr>Слайд 2</vt:lpstr>
      <vt:lpstr>Ребята, сегодня к нам зал прилетела снежинка с загадкой.</vt:lpstr>
      <vt:lpstr>Слайд 4</vt:lpstr>
      <vt:lpstr>Слайд 5</vt:lpstr>
      <vt:lpstr> Зимушка – зима всегда очаровывает своей красотой. Свое восхищение о зиме передают нам: поэты - в словах, композиторы  - в звуках, художники – в красках.      Давайте полюбуемся зимними пейзажами  и поиграем в снежки.</vt:lpstr>
      <vt:lpstr>Ребята, вы так засыпали друг друга снегом, что стали похожи на Снеговиков.  А вот и самая красивая снежная баба, давайте с ней поиграем в игру «Снежная баба».</vt:lpstr>
      <vt:lpstr>Зима в России белая, пушистая, об этом поется в песне композитора Львова – Компанейца «Снежная песенка». </vt:lpstr>
      <vt:lpstr>Зима у нас очень разная. Она и студеная, и с оттепелью, с метелью и с капелью, со снегом хрустящим. А вы знаете пословицы о зиме?</vt:lpstr>
      <vt:lpstr>Ребята, полюбуйтесь картиной Игоря Грабаря «Февральская лазурь» и послушайте стихотворение С. Есенина «Береза». Какое настроение вызывает эта картина?</vt:lpstr>
      <vt:lpstr>Радость и веселье вызывает картина «Февральская лазурь» и поэтому приглашаю в хоровод  «Ах, снежок»  </vt:lpstr>
      <vt:lpstr>Слайд 12</vt:lpstr>
      <vt:lpstr>Давайте украсим узорами свои окна.</vt:lpstr>
      <vt:lpstr>А поможет нам в работе музыка Антонио Вивальди «Зима».  </vt:lpstr>
      <vt:lpstr>Морозный узор на окнах.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«Сотрудничество МАДОУ и семьи по организации предметно-пространственной развивающей среды»</dc:title>
  <dc:creator>Надежда</dc:creator>
  <cp:lastModifiedBy>METAXA</cp:lastModifiedBy>
  <cp:revision>125</cp:revision>
  <dcterms:created xsi:type="dcterms:W3CDTF">2013-06-30T16:57:35Z</dcterms:created>
  <dcterms:modified xsi:type="dcterms:W3CDTF">2017-01-03T20:03:16Z</dcterms:modified>
</cp:coreProperties>
</file>