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71" r:id="rId14"/>
    <p:sldId id="273" r:id="rId15"/>
    <p:sldId id="274" r:id="rId16"/>
    <p:sldId id="275" r:id="rId17"/>
    <p:sldId id="277" r:id="rId18"/>
    <p:sldId id="278" r:id="rId19"/>
    <p:sldId id="280" r:id="rId20"/>
    <p:sldId id="281" r:id="rId21"/>
    <p:sldId id="282" r:id="rId22"/>
    <p:sldId id="284" r:id="rId23"/>
    <p:sldId id="285" r:id="rId24"/>
    <p:sldId id="286" r:id="rId25"/>
    <p:sldId id="288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46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1076C-C02C-4FD2-A486-9AAA2AA35D8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B0F2-1C8D-496C-99B2-F74D69743D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B0F2-1C8D-496C-99B2-F74D69743D4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3F441-E3A0-494C-9D51-35E93402A24B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6618-A1E5-4F0A-BE3B-5DB3566893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hyperlink" Target="http://4.bp.blogspot.com/-j019OnQ07Oc/UTWyplNj4bI/AAAAAAAABMg/Vh-nWEvv-jA/s1600/Acx3_fTcUHQ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тема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736"/>
            <a:ext cx="5500726" cy="4252484"/>
          </a:xfrm>
          <a:ln w="57150">
            <a:solidFill>
              <a:srgbClr val="7030A0"/>
            </a:solidFill>
            <a:prstDash val="sysDash"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83022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Интеграция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фэмп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группах для детей с Овз.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607220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Выполнила воспитатель </a:t>
            </a:r>
            <a:r>
              <a:rPr lang="en-US" sz="2400" dirty="0" smtClean="0"/>
              <a:t>I</a:t>
            </a:r>
            <a:r>
              <a:rPr lang="ru-RU" sz="2400" dirty="0" smtClean="0"/>
              <a:t> кв.категории Щеброва Е.А.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Самостоятельная  деятельность  детей.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Настольно – печатные  игры  с  математического содержания;</a:t>
            </a:r>
          </a:p>
          <a:p>
            <a:r>
              <a:rPr lang="ru-RU" sz="2800" dirty="0" smtClean="0"/>
              <a:t>Работа  со счетными  палочками;</a:t>
            </a:r>
          </a:p>
          <a:p>
            <a:r>
              <a:rPr lang="ru-RU" sz="2800" dirty="0" smtClean="0"/>
              <a:t>Работа  с  логическими  блоками  Дьениша;</a:t>
            </a:r>
          </a:p>
          <a:p>
            <a:r>
              <a:rPr lang="ru-RU" sz="2800" dirty="0" smtClean="0"/>
              <a:t>Работа  с  цветными  палочками  Кюизенера;</a:t>
            </a:r>
          </a:p>
          <a:p>
            <a:r>
              <a:rPr lang="ru-RU" sz="2800" dirty="0" smtClean="0"/>
              <a:t>С/р. игра  «Магазин» , «Гараж», «Почта»;</a:t>
            </a:r>
          </a:p>
          <a:p>
            <a:r>
              <a:rPr lang="ru-RU" sz="2800" dirty="0" smtClean="0"/>
              <a:t>Работа  в тетрадях;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Игры  с  цифрами  и  числами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«Пальчики»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000239"/>
            <a:ext cx="4498975" cy="5000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«Математическая  ромашка»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6" descr="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4040188" cy="2272606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1026" name="Picture 2" descr="C:\Users\lena\Pictures\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4040187" cy="2272605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14" name="Рисунок 3" descr="http://4.bp.blogspot.com/-j019OnQ07Oc/UTWyplNj4bI/AAAAAAAABMg/Vh-nWEvv-jA/s320/Acx3_fTcUHQ.jpg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1912" y="3007519"/>
            <a:ext cx="3048000" cy="2286000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«Числовые  домики»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00042"/>
            <a:ext cx="4041775" cy="782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«Порядковый  счет»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lena\Pictures\2015-01-19\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7430"/>
            <a:ext cx="4040188" cy="3143272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9" name="Содержимое 7" descr="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929066"/>
            <a:ext cx="3857652" cy="2579031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4099" name="Picture 3" descr="C:\Users\lena\Pictures\1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562199"/>
            <a:ext cx="3857625" cy="2169914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6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6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«Какого  числа  не                            хватает?»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040188" cy="2272606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714875" y="285728"/>
            <a:ext cx="4041775" cy="785818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«Соседи  числа»</a:t>
            </a:r>
            <a:endParaRPr lang="ru-RU" dirty="0"/>
          </a:p>
        </p:txBody>
      </p:sp>
      <p:pic>
        <p:nvPicPr>
          <p:cNvPr id="15" name="Содержимое 14" descr="1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4041775" cy="2273498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840319"/>
            <a:ext cx="2976724" cy="2412851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214422"/>
            <a:ext cx="3000396" cy="2417674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2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2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Ориентировка  во  времени  и  пространстве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1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4143380"/>
            <a:ext cx="4038600" cy="2271713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6" name="Содержимое 4" descr="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428736"/>
            <a:ext cx="4038600" cy="2271713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5123" name="Picture 3" descr="C:\Users\lena\Pictures\1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4038599" cy="2271712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«Мои  первые  часы»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4000504"/>
            <a:ext cx="4038600" cy="2271713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7" name="Содержимое 4" descr="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142984"/>
            <a:ext cx="4038600" cy="2271713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6147" name="Picture 3" descr="C:\Users\lena\Pictures\1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00504"/>
            <a:ext cx="4038600" cy="2271713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4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400684" cy="7857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Игра  на  ориентировку и закрепление понятий: справа –слева, сверху – снизу 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4643438" cy="2947945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714620"/>
            <a:ext cx="3856065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Игра « Найди  машину»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1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9058" y="3714752"/>
            <a:ext cx="4676780" cy="2928958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Игры  на  внимания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7"/>
            <a:ext cx="4040188" cy="35718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«Найди  шесть отличий»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040188" cy="2272606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6429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«Найди  3 треугольника»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Содержимое 9" descr="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072066" y="1785926"/>
            <a:ext cx="3857652" cy="2485100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 flipV="1">
            <a:off x="4645025" y="6126163"/>
            <a:ext cx="69851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4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Сюжетно – ролевая  игра  «Магазин»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7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4041775" cy="2273498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8197" name="Picture 5" descr="C:\Users\lena\Pictures\1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2" y="4071942"/>
            <a:ext cx="3976685" cy="2236886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20" name="Содержимое 6" descr="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14422"/>
            <a:ext cx="3997478" cy="2373103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12" name="Рисунок 11" descr="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80872"/>
            <a:ext cx="4071966" cy="2290481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 flipV="1">
            <a:off x="4645025" y="3929066"/>
            <a:ext cx="4284693" cy="14287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6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6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9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02225" y="4357688"/>
            <a:ext cx="4041775" cy="2273300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2053" name="Picture 5" descr="C:\Users\lena\Pictures\09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88"/>
            <a:ext cx="4038600" cy="2271712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9" name="Содержимое 6" descr="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4040188" cy="2272606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2054" name="Picture 6" descr="C:\Users\lena\Pictures\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14290"/>
            <a:ext cx="3643401" cy="2049412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2055" name="Picture 7" descr="C:\Users\lena\Pictures\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5" y="2143116"/>
            <a:ext cx="3667151" cy="2205648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10" name="Прямоугольник 9"/>
          <p:cNvSpPr/>
          <p:nvPr/>
        </p:nvSpPr>
        <p:spPr>
          <a:xfrm>
            <a:off x="1785918" y="214290"/>
            <a:ext cx="53549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Блоки </a:t>
            </a:r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дьенеша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357554" y="2500306"/>
            <a:ext cx="1928826" cy="12858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ФЭМП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00430" y="714356"/>
            <a:ext cx="1771656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РАЗВИТИЕ РЕЧИ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24" y="428604"/>
            <a:ext cx="2143140" cy="1057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МУЗЫКАЛЬНАЯ ДЕЯТЕЛЬНОСТЬ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7224" y="2643182"/>
            <a:ext cx="162878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ПРОГУЛКА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0" name="Стрелка вверх 39"/>
          <p:cNvSpPr/>
          <p:nvPr/>
        </p:nvSpPr>
        <p:spPr>
          <a:xfrm>
            <a:off x="4286248" y="1714488"/>
            <a:ext cx="285752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верх 42"/>
          <p:cNvSpPr/>
          <p:nvPr/>
        </p:nvSpPr>
        <p:spPr>
          <a:xfrm rot="19150948">
            <a:off x="2861544" y="1434445"/>
            <a:ext cx="243905" cy="119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лево 45"/>
          <p:cNvSpPr/>
          <p:nvPr/>
        </p:nvSpPr>
        <p:spPr>
          <a:xfrm>
            <a:off x="2500298" y="2928934"/>
            <a:ext cx="785818" cy="198880"/>
          </a:xfrm>
          <a:prstGeom prst="leftArrow">
            <a:avLst>
              <a:gd name="adj1" fmla="val 650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00760" y="214290"/>
            <a:ext cx="2643206" cy="14172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ПРИОБЩЕНИЕ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К  ХУДОЖЕСТВЕННОЙ   ЛИТЕРАТУРЕ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18866453">
            <a:off x="5066463" y="1936574"/>
            <a:ext cx="1119105" cy="273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929322" y="1928802"/>
            <a:ext cx="3000364" cy="22002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ХУДОЖЕСТВЕННО – ЭСТЕТИЧЕСКОЕ  РАЗВИТИЕ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( РИСОВАНИЕ, АППЛИКАЦИЯ, ЛЕПКА, КОНСТРУИРОВАНИЕ)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5357818" y="292893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643438" y="4286256"/>
            <a:ext cx="2643206" cy="11287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ОЗНАКОМЛЕНИЕ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  МИРОМ  ПРИРОДЫ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85786" y="4286256"/>
            <a:ext cx="3000396" cy="1200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САМОСТОЯТЕЛЬНАЯ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ДЕЯТЕЛЬНОСТЬ ДЕТЕЙ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 rot="2306220">
            <a:off x="3111276" y="3722498"/>
            <a:ext cx="270016" cy="587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трелка вправо 55"/>
          <p:cNvSpPr/>
          <p:nvPr/>
        </p:nvSpPr>
        <p:spPr>
          <a:xfrm rot="3492202">
            <a:off x="5041852" y="3874760"/>
            <a:ext cx="524199" cy="329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14678" y="5643578"/>
            <a:ext cx="2057408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ФИЗИЧЕСКАЯ КУЛЬТУРА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14810" y="3857628"/>
            <a:ext cx="285752" cy="1692788"/>
          </a:xfrm>
          <a:prstGeom prst="downArrow">
            <a:avLst>
              <a:gd name="adj1" fmla="val 437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3825906" cy="56832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«КАКОЙ ФИГУРЫ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НЕ     ХВАТАЕТ?»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041775" cy="50006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«ЛАБИРИНТЫ»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7(1)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2428892" cy="2286016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9" name="Содержимое 7" descr="7(1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857760"/>
            <a:ext cx="2571768" cy="1500191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10" name="Рисунок 9" descr="IMG_8084.JPG"/>
          <p:cNvPicPr/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500034" y="4143380"/>
            <a:ext cx="2071702" cy="2500330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11" name="Рисунок 10" descr="IMG_8079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6215074" y="4214818"/>
            <a:ext cx="2714644" cy="2226942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14" name="Содержимое 13" descr="103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714876" y="785794"/>
            <a:ext cx="4041775" cy="2273498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13" name="TextBox 12"/>
          <p:cNvSpPr txBox="1"/>
          <p:nvPr/>
        </p:nvSpPr>
        <p:spPr>
          <a:xfrm>
            <a:off x="214282" y="3786190"/>
            <a:ext cx="265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Игра «Деревья»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421481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«Продолжи ряд»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198" y="342900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Игра«Цепочки»   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12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ИГРЫ  С  ПАЛОЧКАМИ  КЮИЗЕНЕРА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Альбом Палочки Кюизенера. На золотом крыльце. Игры с цветными счетными палочками Кюизенера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1928826" cy="3000396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9" name="Содержимое 7" descr="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500570"/>
            <a:ext cx="3643306" cy="2049359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4099" name="Picture 3" descr="C:\Users\lena\Pictures\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8064" y="4500570"/>
            <a:ext cx="3683026" cy="2071702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11" name="Picture 2" descr="D:\Новая папка\DSC04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86314" y="1226307"/>
            <a:ext cx="3714776" cy="2786082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6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6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4040188" cy="7143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Игра «Классики»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4246561" cy="2388690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85729"/>
            <a:ext cx="4041775" cy="4286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Игра  «Домино»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7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857232"/>
            <a:ext cx="4041774" cy="2273498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1026" name="Picture 2" descr="C:\Users\lena\Pictures\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5" y="3929067"/>
            <a:ext cx="4532342" cy="2549442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15" name="TextBox 14"/>
          <p:cNvSpPr txBox="1"/>
          <p:nvPr/>
        </p:nvSpPr>
        <p:spPr>
          <a:xfrm>
            <a:off x="2214546" y="3429000"/>
            <a:ext cx="632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Игра  «Геометрическая  мозаика»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4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4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8604"/>
            <a:ext cx="5000628" cy="7826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2600" dirty="0" smtClean="0">
                <a:solidFill>
                  <a:srgbClr val="FF0000"/>
                </a:solidFill>
              </a:rPr>
              <a:t>Математический  планшет»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4040188" cy="2272606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3504" y="642919"/>
            <a:ext cx="3543296" cy="5000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«Реши  пример»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0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4000528" cy="2250297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2050" name="Picture 2" descr="C:\Users\lena\Pictures\2015-01-20\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071942"/>
            <a:ext cx="4452969" cy="2504795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11" name="TextBox 10"/>
          <p:cNvSpPr txBox="1"/>
          <p:nvPr/>
        </p:nvSpPr>
        <p:spPr>
          <a:xfrm>
            <a:off x="2071670" y="3643315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Игра  «Веселая  геометрия»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4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Игра «Строим  город»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4" descr="D:\Новая папка\DSC046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643182"/>
            <a:ext cx="4041775" cy="3031331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498975" cy="67470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Игры  с  счетными  палочками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Новая папка\DSC04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3905277" cy="3000396"/>
          </a:xfrm>
          <a:prstGeom prst="rect">
            <a:avLst/>
          </a:prstGeom>
          <a:noFill/>
          <a:ln w="57150">
            <a:solidFill>
              <a:srgbClr val="660066"/>
            </a:solidFill>
            <a:prstDash val="dash"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Вывод: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Практика  применения ФЭМП  в интеграции с другими  образовательными  областями</a:t>
            </a:r>
          </a:p>
          <a:p>
            <a:r>
              <a:rPr lang="ru-RU" sz="2400" dirty="0" smtClean="0"/>
              <a:t>Помогает ребенку  приобрести  знания, навыки  и  умения;</a:t>
            </a:r>
          </a:p>
          <a:p>
            <a:r>
              <a:rPr lang="ru-RU" sz="2400" dirty="0" smtClean="0"/>
              <a:t>Обеспечивает развитие  самостоятельности,  уверенности;</a:t>
            </a:r>
          </a:p>
          <a:p>
            <a:r>
              <a:rPr lang="ru-RU" sz="2400" dirty="0" smtClean="0"/>
              <a:t>Оказывает  положительное  влияние на  дальнейшее  усвоение  математического материала  </a:t>
            </a:r>
            <a:r>
              <a:rPr lang="ru-RU" sz="2400" smtClean="0"/>
              <a:t>в  </a:t>
            </a:r>
            <a:r>
              <a:rPr lang="ru-RU" sz="2400" smtClean="0"/>
              <a:t>школе.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2976" y="1142984"/>
            <a:ext cx="684835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29576" cy="85725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Речевое развитие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6436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Рассматривание картин: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-    Величина, форма, цвет;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Количественные  отношения;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-    Составление  и  решение  простых  арифметических  задач;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Временные  и  пространственные  отношения;</a:t>
            </a:r>
          </a:p>
          <a:p>
            <a:r>
              <a:rPr lang="ru-RU" dirty="0" smtClean="0"/>
              <a:t>Грамматический  строй  речи:</a:t>
            </a:r>
          </a:p>
          <a:p>
            <a:pPr>
              <a:buNone/>
            </a:pPr>
            <a:r>
              <a:rPr lang="ru-RU" sz="2400" dirty="0" smtClean="0"/>
              <a:t>-    </a:t>
            </a:r>
            <a:r>
              <a:rPr lang="ru-RU" sz="2400" dirty="0" smtClean="0">
                <a:solidFill>
                  <a:srgbClr val="002060"/>
                </a:solidFill>
              </a:rPr>
              <a:t>Овладение  грамматическими  формами  единственного  и множественного  числа  разных  частей  речи;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Числительных  с  существительными  в  роде, числе, падеже;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Использование  грамматических  конструкций (широкая,  ещё шире, самая  широкая и т.д.);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Порядковый  счет (сколько  в  слове  слогов, слов  в  предложении);</a:t>
            </a:r>
          </a:p>
          <a:p>
            <a:r>
              <a:rPr lang="ru-RU" dirty="0" smtClean="0"/>
              <a:t>Словарный  запас: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-     Расширение  словаря  за  счет  математических  понятий.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Ознакомление  с  миром  природы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86808" cy="491174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Сенсорное  восприятие(форма, цвет, величина);</a:t>
            </a:r>
          </a:p>
          <a:p>
            <a:r>
              <a:rPr lang="ru-RU" sz="2800" dirty="0" smtClean="0"/>
              <a:t>Ориентировка  в  пространстве (от  себя, на  себя);</a:t>
            </a:r>
          </a:p>
          <a:p>
            <a:r>
              <a:rPr lang="ru-RU" sz="2800" dirty="0" smtClean="0"/>
              <a:t>Ориентировка  во  времени;</a:t>
            </a:r>
          </a:p>
          <a:p>
            <a:r>
              <a:rPr lang="ru-RU" sz="2800" dirty="0" smtClean="0"/>
              <a:t>Количество  счет;</a:t>
            </a:r>
          </a:p>
          <a:p>
            <a:r>
              <a:rPr lang="ru-RU" sz="2800" dirty="0" smtClean="0"/>
              <a:t>Геометрические  фигуры;</a:t>
            </a:r>
          </a:p>
          <a:p>
            <a:r>
              <a:rPr lang="ru-RU" sz="2800" dirty="0" smtClean="0"/>
              <a:t>Игры  и  упражнения  с  песком  и  водой.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Приобщение  к  художественной  литературе.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 художественных   произведений  с  математическим  содержанием;</a:t>
            </a:r>
          </a:p>
          <a:p>
            <a:r>
              <a:rPr lang="ru-RU" dirty="0" smtClean="0"/>
              <a:t>Фольклер (потешки, считалки, заклички, загадки).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Художественно – эстетическое  развитие (рисование, лепка, аппликация).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4483113"/>
          </a:xfrm>
        </p:spPr>
        <p:txBody>
          <a:bodyPr>
            <a:normAutofit/>
          </a:bodyPr>
          <a:lstStyle/>
          <a:p>
            <a:pPr lvl="2"/>
            <a:r>
              <a:rPr lang="ru-RU" sz="2800" dirty="0" smtClean="0"/>
              <a:t>Сенсорное восприятие: форма, цвет, величина;</a:t>
            </a:r>
          </a:p>
          <a:p>
            <a:pPr lvl="2"/>
            <a:r>
              <a:rPr lang="ru-RU" sz="2800" dirty="0" smtClean="0"/>
              <a:t>Пропорции, понятия целого и части  целого (анализирование);</a:t>
            </a:r>
          </a:p>
          <a:p>
            <a:pPr lvl="2"/>
            <a:r>
              <a:rPr lang="ru-RU" sz="2800" dirty="0" smtClean="0"/>
              <a:t>Ориентировка  на  листе  бумаги;</a:t>
            </a:r>
          </a:p>
          <a:p>
            <a:pPr lvl="2"/>
            <a:r>
              <a:rPr lang="ru-RU" sz="2800" dirty="0" smtClean="0"/>
              <a:t>Геометрические  фигуры;</a:t>
            </a:r>
          </a:p>
          <a:p>
            <a:pPr lvl="2"/>
            <a:r>
              <a:rPr lang="ru-RU" sz="2800" dirty="0" smtClean="0"/>
              <a:t>Понятие  симетрии.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Физическая  культура.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12605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Ориентировка  в  пространстве от  себя;</a:t>
            </a:r>
          </a:p>
          <a:p>
            <a:r>
              <a:rPr lang="ru-RU" sz="2800" dirty="0" smtClean="0"/>
              <a:t>Геометрические  фигуры: перестроения  в  круг, в шеренгу (линию), по  диагонали, в  «шахматном» порядке, в рассыпную, по  периметру;</a:t>
            </a:r>
          </a:p>
          <a:p>
            <a:r>
              <a:rPr lang="ru-RU" sz="2800" dirty="0" smtClean="0"/>
              <a:t>Порядковый  и  количественный  счет(расчет на1 и 2, 3 и т.д.);</a:t>
            </a:r>
          </a:p>
          <a:p>
            <a:r>
              <a:rPr lang="ru-RU" sz="2800" dirty="0" smtClean="0"/>
              <a:t>Сенсорное  восприятие: форма, цвет, величина;</a:t>
            </a:r>
          </a:p>
          <a:p>
            <a:r>
              <a:rPr lang="ru-RU" sz="2800" dirty="0" smtClean="0"/>
              <a:t>Физминутки  с  математическим содержанием;</a:t>
            </a:r>
          </a:p>
          <a:p>
            <a:r>
              <a:rPr lang="ru-RU" sz="2800" dirty="0" smtClean="0"/>
              <a:t>Подвижные  игры . 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Музыкальная деятельность.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Распевка  с музыкальным  содержанием;</a:t>
            </a:r>
          </a:p>
          <a:p>
            <a:r>
              <a:rPr lang="ru-RU" dirty="0" smtClean="0"/>
              <a:t>Песенный  материал  с  математическим  содержанием (песня :«Осьминог», «Вмести  весело  шагать»);</a:t>
            </a:r>
          </a:p>
          <a:p>
            <a:r>
              <a:rPr lang="ru-RU" dirty="0" smtClean="0"/>
              <a:t>Ориентировка  в  пространстве от  себя;</a:t>
            </a:r>
          </a:p>
          <a:p>
            <a:r>
              <a:rPr lang="ru-RU" dirty="0" smtClean="0"/>
              <a:t>Геометрические  фигуры: перестроения  в  круг, в шеренгу (линию), по  диагонали, в  «шахматном» порядке, в рассыпную, по  периметру;</a:t>
            </a:r>
          </a:p>
          <a:p>
            <a:r>
              <a:rPr lang="ru-RU" dirty="0" smtClean="0"/>
              <a:t>Порядковый  и  количественный  счет(расчет на1 и 2, 3 и т.д.);</a:t>
            </a:r>
          </a:p>
          <a:p>
            <a:r>
              <a:rPr lang="ru-RU" dirty="0" smtClean="0"/>
              <a:t>Сенсорное  восприятие: форма, цвет, величина;</a:t>
            </a:r>
          </a:p>
          <a:p>
            <a:r>
              <a:rPr lang="ru-RU" dirty="0" smtClean="0"/>
              <a:t>Подвижные  игры . 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Прогулка.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972584" cy="60722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Экскурсии  и  наблюдения: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Форма, цвет, величина реальных  объектов;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Количественные  свойства  и  отношения;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Ориентировка  во  времени;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Ориентировка  на  местности;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Составление  плана  маршрута (схема);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Геометрические  фигуры;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Понятие  целого  и  части  целого.</a:t>
            </a:r>
          </a:p>
          <a:p>
            <a:r>
              <a:rPr lang="ru-RU" dirty="0" smtClean="0"/>
              <a:t>Подвижные  игры  и  спортивные  упражнения: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Использование  народного  фольклора  с  математическим  содержанием (считалки, заклички, загадки и т.д.)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-     Ориентировка  в  пространстве  от  себя;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Геометрические  фигуры: перестроения  в  круг, в шеренгу (линию),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по диагонали, в  «шахматном» порядке, в рассыпную, по  периметру;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Порядковый  и  количественный  счет(расчет на1 и 2, 3 и т.д.);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Сенсорное  восприятие: форма, цвет, величина;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Использование  схем – упражнений.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748</Words>
  <Application>Microsoft Office PowerPoint</Application>
  <PresentationFormat>Экран (4:3)</PresentationFormat>
  <Paragraphs>123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Речевое развитие</vt:lpstr>
      <vt:lpstr>Ознакомление  с  миром  природы</vt:lpstr>
      <vt:lpstr>Приобщение  к  художественной  литературе.</vt:lpstr>
      <vt:lpstr>Художественно – эстетическое  развитие (рисование, лепка, аппликация).</vt:lpstr>
      <vt:lpstr>Физическая  культура.</vt:lpstr>
      <vt:lpstr>Музыкальная деятельность.</vt:lpstr>
      <vt:lpstr>Прогулка.</vt:lpstr>
      <vt:lpstr>Самостоятельная  деятельность  детей.</vt:lpstr>
      <vt:lpstr>Игры  с  цифрами  и  числами</vt:lpstr>
      <vt:lpstr>Слайд 12</vt:lpstr>
      <vt:lpstr>Слайд 13</vt:lpstr>
      <vt:lpstr>Ориентировка  во  времени  и  пространстве</vt:lpstr>
      <vt:lpstr>«Мои  первые  часы»</vt:lpstr>
      <vt:lpstr>Игра  на  ориентировку и закрепление понятий: справа –слева, сверху – снизу .</vt:lpstr>
      <vt:lpstr>Игры  на  внимания</vt:lpstr>
      <vt:lpstr>Сюжетно – ролевая  игра  «Магазин»</vt:lpstr>
      <vt:lpstr>Слайд 19</vt:lpstr>
      <vt:lpstr>Слайд 20</vt:lpstr>
      <vt:lpstr>ИГРЫ  С  ПАЛОЧКАМИ  КЮИЗЕНЕРА</vt:lpstr>
      <vt:lpstr>Слайд 22</vt:lpstr>
      <vt:lpstr>Слайд 23</vt:lpstr>
      <vt:lpstr>Слайд 24</vt:lpstr>
      <vt:lpstr>Вывод: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Е.</dc:creator>
  <cp:lastModifiedBy>Е.</cp:lastModifiedBy>
  <cp:revision>17</cp:revision>
  <dcterms:created xsi:type="dcterms:W3CDTF">2014-10-24T17:57:17Z</dcterms:created>
  <dcterms:modified xsi:type="dcterms:W3CDTF">2015-01-22T08:39:18Z</dcterms:modified>
</cp:coreProperties>
</file>