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73" r:id="rId13"/>
    <p:sldId id="266" r:id="rId14"/>
    <p:sldId id="267" r:id="rId15"/>
    <p:sldId id="268" r:id="rId16"/>
    <p:sldId id="269" r:id="rId17"/>
    <p:sldId id="272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«Крепыш»</a:t>
            </a:r>
          </a:p>
          <a:p>
            <a:pPr algn="ctr"/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фронтального занятия по развитию фонетической стороны речи для детей 6-7 лет с ФФНР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«Звук и буква  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960" y="508518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Савченко А.В.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6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Поиграем в игру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«Слоговой аукцион».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 слова.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Эле…  (-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ватор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  эс…  (-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киз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  эста… (-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фета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 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(-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дром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  по… (-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 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(-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0117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Произношение звука Э в словах.</a:t>
            </a:r>
          </a:p>
          <a:p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называют картинки, выставленные на доске, а затем по просьбе логопеда выходят к доске и берут картинку, в названии которой звук Э находится в начале слова, в конце слова, в середине слова. Затем делят слова на слоги.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мы с вами назовём все картинки на доске, а теперь Саша выйдет к доске и возьмёт ту картинку, в названии которой звук Э слышим в начале слова. Давай хлопнем  в ладоши столько раз, сколько слогов в этом слове  </a:t>
            </a:r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т.д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Ольга\Desktop\p_40308_1_gallerybig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43" y="3429000"/>
            <a:ext cx="1758877" cy="270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4a515b1ce48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2281" y="3429000"/>
            <a:ext cx="2239799" cy="288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Ольга\Desktop\mor_esk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3573016"/>
            <a:ext cx="2160240" cy="25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24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658" y="260648"/>
            <a:ext cx="8890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имя девочки по первым звукам слов: </a:t>
            </a:r>
            <a:r>
              <a:rPr lang="ru-RU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экскаватор, 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магнитофон, малина, </a:t>
            </a:r>
            <a:r>
              <a:rPr lang="ru-RU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автобус. (Эмма</a:t>
            </a:r>
            <a:r>
              <a:rPr lang="ru-RU" b="1" i="1" dirty="0">
                <a:solidFill>
                  <a:srgbClr val="00B0F0"/>
                </a:solidFill>
              </a:rPr>
              <a:t>.)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C:\Users\Ольга\Desktop\komatsu-pc22mr-3-mini-excavator-photo-4-138176124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309" y="1700809"/>
            <a:ext cx="192441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screen">
            <a:lum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0765" y="4149080"/>
            <a:ext cx="1271275" cy="250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Ольга\Desktop\1271797119_img18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744544"/>
            <a:ext cx="1395327" cy="92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ьга\Desktop\2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744543"/>
            <a:ext cx="1800200" cy="96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льга\Desktop\2134002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0144" y="1589746"/>
            <a:ext cx="1728192" cy="114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314096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зовут девочку?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74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Физкультминутка</a:t>
            </a:r>
          </a:p>
          <a:p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движений по тексту стихотворения</a:t>
            </a:r>
          </a:p>
          <a:p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Чудеса на белом свете </a:t>
            </a:r>
          </a:p>
          <a:p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тали маленькими дети.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все дружно встали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Великанами все стали.</a:t>
            </a:r>
          </a:p>
          <a:p>
            <a:endParaRPr lang="ru-RU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4888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Работа над предложением.</a:t>
            </a:r>
          </a:p>
          <a:p>
            <a:endParaRPr lang="ru-RU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опорным словам дети составляют предложения:</a:t>
            </a:r>
          </a:p>
          <a:p>
            <a:endParaRPr lang="ru-RU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Мы, третий, этаж, жить.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Лена, купить, эскимо.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Играть, футбол, Эдик, идти.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6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Домашний\Pictures\2014-09-28\002.jpg"/>
          <p:cNvPicPr/>
          <p:nvPr/>
        </p:nvPicPr>
        <p:blipFill rotWithShape="1">
          <a:blip r:embed="rId2" cstate="screen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2271726" y="1340768"/>
            <a:ext cx="4733925" cy="52309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624" y="26064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Произношение звука в связной речи.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7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Связь с буквой Э.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рассматривают иллюстрации с буквой Э и учат стихотворение.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Ольга\Desktop\bukvy-dlya-detey-kartinki-3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477526"/>
            <a:ext cx="187220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184482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лугами в синеве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Пролетает буква Э.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ласточка весной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Возвращается домой.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I:\богатаЯ\Э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369" y="3460345"/>
            <a:ext cx="2598513" cy="307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63913" y="4653136"/>
            <a:ext cx="3275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Помчались легче пуха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гладкой, ровной колее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увидали букву Э,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Похожую на ухо.</a:t>
            </a:r>
          </a:p>
        </p:txBody>
      </p:sp>
    </p:spTree>
    <p:extLst>
      <p:ext uri="{BB962C8B-B14F-4D97-AF65-F5344CB8AC3E}">
        <p14:creationId xmlns:p14="http://schemas.microsoft.com/office/powerpoint/2010/main" val="370281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Пользователь\Рабочий стол\Рисунок88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812803"/>
            <a:ext cx="6768728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75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Домашний\Pictures\2016-03-07\001.jpg"/>
          <p:cNvPicPr/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1787" y="1556792"/>
            <a:ext cx="5940425" cy="291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2987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Итог занятия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Подводится итог, т.е. определяется результативность. Дается только положительная эмоциональная оценка. Отмечается активность каждого ребенка. Узнать, что понравилось, что бы хотели узнать в следующий раз.</a:t>
            </a: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9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91581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правильного произношения звука Э.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коррекционно-образовательные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навыки правильного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произношения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звука </a:t>
            </a:r>
            <a:r>
              <a:rPr lang="en-US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слогах, словах, предложениях;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формировать печатный образ буквы</a:t>
            </a:r>
            <a:r>
              <a:rPr lang="en-US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формировать навыки чтения прямых и обратных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слогов;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 звук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акустическим и артикуляционным признакам.</a:t>
            </a:r>
          </a:p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развивающие: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детей в делении слов на слоги; в определении места звука в слове;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восприятие;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составлять звуковые схемы и анализировать их.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 воспитательная: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выслушивать  вопросы логопеда до конца.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схема для характеристики звука, цветные фишки для обозначения звуком и составления схем, картинки в названии которых присутствует звук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губные гармошки и зеркала для всех детей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994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75724"/>
            <a:ext cx="7450987" cy="4985524"/>
          </a:xfrm>
        </p:spPr>
        <p:txBody>
          <a:bodyPr/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внимание!!!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1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872" y="260648"/>
            <a:ext cx="85586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занятия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встречает детей, организует приветствие, предлагает занять свои места около стульчиков.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 Сядет тот, кто отгадает загадку.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(Картинки с отгадками помещены на экране)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темном бору, за любою сосною,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Прячется дивное диво лесное.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Крикни «ау» – и оно отзовется.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Захохочи – и оно рассмеется.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(Эхо.)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9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Ножка деревянная,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Рубашка шоколадная,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солнышке я таю,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рту я исчезаю.</a:t>
            </a:r>
          </a:p>
          <a:p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(Эскимо.)</a:t>
            </a:r>
            <a:endParaRPr lang="ru-RU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3284984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нам во двор забрался крот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Роет 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землю у ворот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Тонна 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рот земли войдет,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крот раскроет рот.</a:t>
            </a:r>
          </a:p>
          <a:p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(Экскаватор.)</a:t>
            </a:r>
            <a:endParaRPr lang="ru-RU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5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шагать по лестнице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Незачем с тобой –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Лестница-чудесница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Бежит сама собой.</a:t>
            </a:r>
          </a:p>
          <a:p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(Эскалатор.)</a:t>
            </a:r>
            <a:endParaRPr lang="ru-RU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8445" y="4666431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Провела я солнце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свое оконце,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потолку подвесила,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 дома весело.</a:t>
            </a:r>
          </a:p>
          <a:p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Электролампочка</a:t>
            </a:r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0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komatsu-pc22mr-3-mini-excavator-photo-4-138176124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642" y="262194"/>
            <a:ext cx="2706190" cy="136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ьга\Desktop\mor_esk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265285"/>
            <a:ext cx="1640217" cy="139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льга\Desktop\c615ad1ca12333c564054a6548ec482e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061" y="2996952"/>
            <a:ext cx="208823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Ольга\Desktop\kyliomenes skal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3204130"/>
            <a:ext cx="2264982" cy="180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Ольга\Desktop\A1393592805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47864" y="1772816"/>
            <a:ext cx="217733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775" y="5770130"/>
            <a:ext cx="828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какой звук начинаются все эти слова? Сегодня мы с вами будем говорить о звуке Э. </a:t>
            </a:r>
          </a:p>
        </p:txBody>
      </p:sp>
    </p:spTree>
    <p:extLst>
      <p:ext uri="{BB962C8B-B14F-4D97-AF65-F5344CB8AC3E}">
        <p14:creationId xmlns:p14="http://schemas.microsoft.com/office/powerpoint/2010/main" val="73618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звука Э по артикуляционным  и акустическим признакам.</a:t>
            </a:r>
          </a:p>
          <a:p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Произнесение звука Э хором и индивидуально. Наблюдение за артикуляцией в зеркале.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 </a:t>
            </a:r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произнесении звука [э]:</a:t>
            </a:r>
          </a:p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губы в улыбке;</a:t>
            </a:r>
          </a:p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зубы сближены, но не смыкаются, передние зубы видны;</a:t>
            </a:r>
          </a:p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кончик языка касается нижних резцов. Боковые края языка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касаются верхних </a:t>
            </a:r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коренных зубов. Спинка языка приподнята;</a:t>
            </a:r>
          </a:p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мягкое нёбо поднято и прижато к задней стенке глотки так, что</a:t>
            </a:r>
          </a:p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закрывает проход в носовую полость; воздушная струя идет через рот;</a:t>
            </a:r>
          </a:p>
          <a:p>
            <a:r>
              <a:rPr lang="ru-RU" sz="20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голосовые складки напряжены, сближены и колеблются, в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чего образуется голос.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воздушная струя выходит свободно или встречает преграду? (свободно) Значит звук Э какой? (гласный) Фишкой какого цвета мы будем его обозначать? (красного)</a:t>
            </a:r>
            <a:endParaRPr lang="ru-RU" sz="20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:\Documents and Settings\Пользователь\Рабочий стол\Рисунок0.jpg"/>
          <p:cNvPicPr>
            <a:picLocks noGrp="1"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5728" y="4875212"/>
            <a:ext cx="2448272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3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Развитие фонематического слуха .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игра «хлопни в ладоши, когда услышишь звук «Э».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э, а, о, м, п, у, т, э, э, и, у, э.</a:t>
            </a:r>
          </a:p>
          <a:p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по, тэ, ко, эм, он,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эл</a:t>
            </a:r>
          </a:p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эхо, ток, лоток, ухо, эму, эскимо, стол</a:t>
            </a:r>
          </a:p>
          <a:p>
            <a:endParaRPr lang="ru-RU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1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Закрепление звука Э в слогах.</a:t>
            </a:r>
          </a:p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анализ слогов ЭТ и ТЭ. Логопед выставляет схемы слогов на доске, а дети показывают какая из схем к какому слогу подходит?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доске две схемы слогов, покажите какая из схем подходит к слогу ЭТ. Какая схема подойдёт к слогу ТЭ?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08518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9976" y="5085184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7702" y="508518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3302" y="5085184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39067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1185" y="3410004"/>
            <a:ext cx="2333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ТЭ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pring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306</TotalTime>
  <Words>877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21</cp:revision>
  <dcterms:created xsi:type="dcterms:W3CDTF">2016-03-07T07:28:44Z</dcterms:created>
  <dcterms:modified xsi:type="dcterms:W3CDTF">2017-01-01T18:29:10Z</dcterms:modified>
</cp:coreProperties>
</file>