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63D1-BB08-4911-B91E-47E87B070852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A1C6-4A75-4B37-A01C-F99A2546B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шкин дом\DSC_0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Драматизация сказки по ПДД «Кошкин дом»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73216"/>
            <a:ext cx="274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МБДОУ № №303 г.Уфа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Аминова</a:t>
            </a:r>
            <a:r>
              <a:rPr lang="ru-RU" dirty="0" smtClean="0">
                <a:solidFill>
                  <a:schemeClr val="bg1"/>
                </a:solidFill>
              </a:rPr>
              <a:t> Р.Г.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ошкин дом\DSC_0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Рассказчик: За беседою и чаем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Про Котёнка все забыли.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Ребёнок: Сел Котёнок перед печкой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В щелку красную глядит,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А в печи огонь горит.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Приоткрыл котёнок дверцу.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Соскочил огонь с полена.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Перед печкой выжег пол,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(Котёнок уползает в уголок, за столом)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кошкин дом\DSC_0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Побежал огонь </a:t>
            </a:r>
            <a:r>
              <a:rPr lang="ru-RU" dirty="0">
                <a:solidFill>
                  <a:schemeClr val="bg1"/>
                </a:solidFill>
              </a:rPr>
              <a:t>по стульям с треском,</a:t>
            </a: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</a:rPr>
              <a:t> Вверх залез по занавескам,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Стены </a:t>
            </a:r>
            <a:r>
              <a:rPr lang="ru-RU" dirty="0">
                <a:solidFill>
                  <a:schemeClr val="bg1"/>
                </a:solidFill>
              </a:rPr>
              <a:t>дымом заволок,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Лижет </a:t>
            </a:r>
            <a:r>
              <a:rPr lang="ru-RU" dirty="0">
                <a:solidFill>
                  <a:schemeClr val="bg1"/>
                </a:solidFill>
              </a:rPr>
              <a:t>пол и потолок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кошкин дом\DSC_0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Возникаю, как известно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Я от шалости людской.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И на воле страшен я –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Огнедышащий дракон.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Возрастаю бесконечно 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Заполняя всё кругом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кошкин дом\DSC_0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pPr algn="r"/>
            <a:r>
              <a:rPr lang="ru-RU" dirty="0"/>
              <a:t>: </a:t>
            </a:r>
            <a:r>
              <a:rPr lang="ru-RU" dirty="0">
                <a:solidFill>
                  <a:schemeClr val="bg1"/>
                </a:solidFill>
              </a:rPr>
              <a:t>Тили – </a:t>
            </a:r>
            <a:r>
              <a:rPr lang="ru-RU" dirty="0" err="1">
                <a:solidFill>
                  <a:schemeClr val="bg1"/>
                </a:solidFill>
              </a:rPr>
              <a:t>тили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тили</a:t>
            </a:r>
            <a:r>
              <a:rPr lang="ru-RU" dirty="0">
                <a:solidFill>
                  <a:schemeClr val="bg1"/>
                </a:solidFill>
              </a:rPr>
              <a:t> – бом!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Загорелся Кошкин дом,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Загорелся Кошкин дом!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Пожар! Пожар!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Разбегайся, кто куда!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ошкин дом\DSC_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02635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Сам не справишься с пожаром!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метайся</a:t>
            </a:r>
            <a:r>
              <a:rPr lang="ru-RU" dirty="0">
                <a:solidFill>
                  <a:schemeClr val="bg1"/>
                </a:solidFill>
              </a:rPr>
              <a:t> , </a:t>
            </a:r>
            <a:r>
              <a:rPr lang="ru-RU" dirty="0" err="1">
                <a:solidFill>
                  <a:schemeClr val="bg1"/>
                </a:solidFill>
              </a:rPr>
              <a:t>не</a:t>
            </a:r>
            <a:r>
              <a:rPr lang="ru-RU" dirty="0">
                <a:solidFill>
                  <a:schemeClr val="bg1"/>
                </a:solidFill>
              </a:rPr>
              <a:t> кричи!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Не теряя время даром,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101 </a:t>
            </a:r>
            <a:r>
              <a:rPr lang="ru-RU" dirty="0">
                <a:solidFill>
                  <a:schemeClr val="bg1"/>
                </a:solidFill>
              </a:rPr>
              <a:t>скорей звони!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Набирай умело, чтоб не всё сгорело!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кошкин дом\DSC_0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Бежит Курица с </a:t>
            </a:r>
            <a:r>
              <a:rPr lang="ru-RU" sz="2800" dirty="0" smtClean="0">
                <a:solidFill>
                  <a:schemeClr val="bg1"/>
                </a:solidFill>
              </a:rPr>
              <a:t>ведром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Заливает Кошкин дом.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(каждый герой берёт свой предмет с пожарного щита, говорит о нём и тушит огонь, огоньки по очереди убегают)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Курица: В мире есть она повсюду.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Без неё так трудно людям!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С огнём справится всегда!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Друзья, что это?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кошкин дом\DSC_0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Вода!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Да, главный враг огня – вода.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А </a:t>
            </a:r>
            <a:r>
              <a:rPr lang="ru-RU" sz="2800" dirty="0">
                <a:solidFill>
                  <a:schemeClr val="bg1"/>
                </a:solidFill>
              </a:rPr>
              <a:t>за нею во весь дух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За песком бежит Петух!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Он и жёлтый и </a:t>
            </a:r>
            <a:r>
              <a:rPr lang="ru-RU" sz="2800" dirty="0" smtClean="0">
                <a:solidFill>
                  <a:schemeClr val="bg1"/>
                </a:solidFill>
              </a:rPr>
              <a:t>сыпучий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Во дворе, насыпан кучей.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Он с тобой готов играть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В беде взрослым помогать.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Что это?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Песок</a:t>
            </a:r>
            <a:r>
              <a:rPr lang="ru-RU" sz="2800" dirty="0">
                <a:solidFill>
                  <a:schemeClr val="bg1"/>
                </a:solidFill>
              </a:rPr>
              <a:t>!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Люди </a:t>
            </a:r>
            <a:r>
              <a:rPr lang="ru-RU" sz="2800" dirty="0">
                <a:solidFill>
                  <a:schemeClr val="bg1"/>
                </a:solidFill>
              </a:rPr>
              <a:t>используют для укрощенья огня и землю, и песок всегда.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кошкин дом\DSC_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numCol="2">
            <a:no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А соседушка – Свинья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Вслед за ним с лопатою.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Свинья: Всем готова помогать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И копать и засыпать.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Как зовут меня, ребята,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Догадались все?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Дети: Лопата!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Свинья: На пожарном щите она в центре всегда.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Она может в считанные минуты окопать горящий участок.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И насыпать полные вёдра песка.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</a:t>
            </a:r>
            <a:r>
              <a:rPr lang="ru-RU" sz="2400" b="1" dirty="0">
                <a:solidFill>
                  <a:schemeClr val="bg1"/>
                </a:solidFill>
              </a:rPr>
              <a:t>Козёл с топором и ломом!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Козёл: Хвост деревянный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Носик остёр.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Или кирка, или…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Дети: Топор.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Козёл: Он рвётся повсюду напролом,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А называется просто…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Дети: Лом.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Козёл: Эти ребята имеют стальные нервы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На пожаре они незаменимы.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Топор поможет открыть любые двери,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А где не справится топор, поможет ему лом!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кошкин дом\DSC_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20680"/>
          </a:xfrm>
        </p:spPr>
        <p:txBody>
          <a:bodyPr numCol="2">
            <a:no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Да ещё и Кот с багром.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Кот: Из метала шея - шест.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Два крючка, носик есть.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Коль случится пожар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Смело лезет в самый жар.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Дети: Багор.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Кот: С помощью своей хваткой руки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Он может отобрать у Огня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Дорогой вам предмет.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Котёнок: Главный конкурент воды и песка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Огнетушитель.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Кошка: Ой, спасибо гости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Дом спасли от пламени.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Сделаем ремонт мы, не переживайте!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Завтра будет новоселье!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На всю улицу веселье!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Тили – </a:t>
            </a:r>
            <a:r>
              <a:rPr lang="ru-RU" sz="2400" b="1" dirty="0" err="1">
                <a:solidFill>
                  <a:schemeClr val="bg1"/>
                </a:solidFill>
              </a:rPr>
              <a:t>тили</a:t>
            </a:r>
            <a:r>
              <a:rPr lang="ru-RU" sz="2400" b="1" dirty="0">
                <a:solidFill>
                  <a:schemeClr val="bg1"/>
                </a:solidFill>
              </a:rPr>
              <a:t> – </a:t>
            </a:r>
            <a:r>
              <a:rPr lang="ru-RU" sz="2400" b="1" dirty="0" err="1">
                <a:solidFill>
                  <a:schemeClr val="bg1"/>
                </a:solidFill>
              </a:rPr>
              <a:t>тили</a:t>
            </a:r>
            <a:r>
              <a:rPr lang="ru-RU" sz="2400" b="1" dirty="0">
                <a:solidFill>
                  <a:schemeClr val="bg1"/>
                </a:solidFill>
              </a:rPr>
              <a:t> –бом!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Приходите гости в дом!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Дорогие </a:t>
            </a:r>
            <a:r>
              <a:rPr lang="ru-RU" sz="2400" b="1" dirty="0">
                <a:solidFill>
                  <a:schemeClr val="bg1"/>
                </a:solidFill>
              </a:rPr>
              <a:t>зрители,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Вы запомнили предметы, расположенные на пожарном щите.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Герои нам их покажут и повесят на место,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а вы назовёте.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кошкин дом\DSC_0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numCol="2">
            <a:no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Молодцы, запомнили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А что необходимо сделать в первую очередь, когда начинается пожар?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Дети: Звонить </a:t>
            </a:r>
            <a:r>
              <a:rPr lang="ru-RU" sz="2400" b="1" dirty="0" smtClean="0">
                <a:solidFill>
                  <a:schemeClr val="bg1"/>
                </a:solidFill>
              </a:rPr>
              <a:t>101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Молодцы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Как хорошо,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Что нашим героям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Помогли знания и умения.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Мы надеемся, что и вы, ребята,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Запомните, то, о чём вам на прощание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Скажут наши герои.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Герои: Пусть знают мальчишки!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Пусть знают девчушки!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Часто бывают пожары на свете.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 огнём очень часто играются дети.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И потому скажем громко и внятно: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 огнём не шутите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 огнём не шутите!	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Но если случится пожар – не теряйтесь!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Срочно в пожарную часть обращайтесь!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ошкин дом\DSC_0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А сейчас про чей-то дом 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Разговор мы поведём.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В нём богатая хозяйка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Припеваючи жила,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Но беда пришла нежданно.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Этот дом сгорел дотла.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Что за сказка?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23\Pictures\МАМА\Мамульчик садик\масленица\DSC_0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«Кошкин </a:t>
            </a:r>
            <a:r>
              <a:rPr lang="ru-RU" dirty="0">
                <a:solidFill>
                  <a:schemeClr val="bg1"/>
                </a:solidFill>
              </a:rPr>
              <a:t>дом»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ошкин дом\DSC_0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29600" cy="2794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Должен </a:t>
            </a:r>
            <a:r>
              <a:rPr lang="ru-RU" dirty="0">
                <a:solidFill>
                  <a:schemeClr val="bg1"/>
                </a:solidFill>
              </a:rPr>
              <a:t>был сгореть дотла,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Но ребята нам расскажут.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Как беду смогли </a:t>
            </a:r>
            <a:r>
              <a:rPr lang="ru-RU" dirty="0" err="1">
                <a:solidFill>
                  <a:schemeClr val="bg1"/>
                </a:solidFill>
              </a:rPr>
              <a:t>отвесть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ошкин дом\DSC_0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2197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71590"/>
            <a:ext cx="8229600" cy="35864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Тили – бом, тили – бом!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На дворе высокий дом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Ставеньки</a:t>
            </a:r>
            <a:r>
              <a:rPr lang="ru-RU" dirty="0">
                <a:solidFill>
                  <a:schemeClr val="bg1"/>
                </a:solidFill>
              </a:rPr>
              <a:t> резные,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Окна расписные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123\Pictures\МАМА\Мамульчик садик\масленица\DSC_0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 бом,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–бом !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 бом,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–бом !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На дворе высокий дом.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 бом,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–бом !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 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 бом, тили – </a:t>
            </a:r>
            <a:r>
              <a:rPr lang="ru-RU" sz="3100" dirty="0" err="1">
                <a:solidFill>
                  <a:schemeClr val="bg1"/>
                </a:solidFill>
              </a:rPr>
              <a:t>бим</a:t>
            </a:r>
            <a:r>
              <a:rPr lang="ru-RU" sz="3100" dirty="0">
                <a:solidFill>
                  <a:schemeClr val="bg1"/>
                </a:solidFill>
              </a:rPr>
              <a:t> –бом !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err="1">
                <a:solidFill>
                  <a:schemeClr val="bg1"/>
                </a:solidFill>
              </a:rPr>
              <a:t>Ставеньки</a:t>
            </a:r>
            <a:r>
              <a:rPr lang="ru-RU" sz="3100" dirty="0">
                <a:solidFill>
                  <a:schemeClr val="bg1"/>
                </a:solidFill>
              </a:rPr>
              <a:t> резные в нём,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А на лестнице ковёр,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Шитый золотом узор.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По узору новому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 Сходит кошка по утру.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ошкин дом\DSC_0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Против дома у ворот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Жил в сторожке старый кот.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Век он в дворниках служил,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Дом хозяйский сторожил,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Подметал дорожки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Перед домам Кошки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ошкин дом\DSC_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К богатой кошке гость пришёл –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Известный в городе Козёл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Петух явился боевой.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За ним Наседка.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И в лёгкой шали пуховой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Пришла Свинья – соседка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Свинья: Сейчас пришли мы </a:t>
            </a:r>
            <a:r>
              <a:rPr lang="ru-RU" sz="2000" dirty="0" smtClean="0">
                <a:solidFill>
                  <a:schemeClr val="bg1"/>
                </a:solidFill>
              </a:rPr>
              <a:t>вчетвером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Взглянуть на ваш чудесный дом!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О нём весь город говорит!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Кошка: Мой дом для вас всегда открыт!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Козёл: Почтенная хозяйка!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Ты покажи и расскажи,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Что в доме есть твоём?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ошкин дом\DSC_0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Кошка: Проходите и смотрите.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И зал, и спальни,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И печь – камин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(обращается к играющему у камина Котёнку)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Печку, </a:t>
            </a:r>
            <a:r>
              <a:rPr lang="ru-RU" sz="2000" dirty="0" err="1">
                <a:solidFill>
                  <a:schemeClr val="bg1"/>
                </a:solidFill>
              </a:rPr>
              <a:t>Котенька</a:t>
            </a:r>
            <a:r>
              <a:rPr lang="ru-RU" sz="2000" dirty="0">
                <a:solidFill>
                  <a:schemeClr val="bg1"/>
                </a:solidFill>
              </a:rPr>
              <a:t>, не тронь!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(грозит пальчиком ему)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Жжётся, </a:t>
            </a:r>
            <a:r>
              <a:rPr lang="ru-RU" sz="2000" dirty="0" err="1">
                <a:solidFill>
                  <a:schemeClr val="bg1"/>
                </a:solidFill>
              </a:rPr>
              <a:t>Котенька</a:t>
            </a:r>
            <a:r>
              <a:rPr lang="ru-RU" sz="2000" dirty="0">
                <a:solidFill>
                  <a:schemeClr val="bg1"/>
                </a:solidFill>
              </a:rPr>
              <a:t>, огонь!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(обращается к гостям)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Вместе с солнышком я встала,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Вместе с птицами я пела.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Всем поставила приборы.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Всем салфетки разложила.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Чаю всем я налила.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Угощаю всех вас я.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Проходите </a:t>
            </a:r>
            <a:r>
              <a:rPr lang="ru-RU" sz="2000" dirty="0">
                <a:solidFill>
                  <a:schemeClr val="bg1"/>
                </a:solidFill>
              </a:rPr>
              <a:t>гости.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Будем мы вести беседу,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Чай и торт мы будем есть.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132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Драматизация сказки по ПДД «Кошкин дом»</vt:lpstr>
      <vt:lpstr>А сейчас про чей-то дом   Разговор мы поведём.  В нём богатая хозяйка  Припеваючи жила,  Но беда пришла нежданно.  Этот дом сгорел дотла.  Что за сказка? </vt:lpstr>
      <vt:lpstr>  «Кошкин дом»</vt:lpstr>
      <vt:lpstr>Должен был сгореть дотла,  Но ребята нам расскажут.  Как беду смогли отвесть. </vt:lpstr>
      <vt:lpstr>Тили – бом, тили – бом!  На дворе высокий дом,   Ставеньки резные,  Окна расписные.</vt:lpstr>
      <vt:lpstr>Тили – бим – бом, тили – бим –бом !  Тили – бим – бом, тили – бим –бом !  На дворе высокий дом.  Тили – бим – бом, тили – бим –бом !    Тили – бим – бом, тили – бим –бом !  Ставеньки резные в нём,  А на лестнице ковёр,  Шитый золотом узор.  По узору новому  Сходит кошка по утру. </vt:lpstr>
      <vt:lpstr>Против дома у ворот  Жил в сторожке старый кот.  Век он в дворниках служил,  Дом хозяйский сторожил,  Подметал дорожки   Перед домам Кошки </vt:lpstr>
      <vt:lpstr>К богатой кошке гость пришёл –  Известный в городе Козёл  Петух явился боевой.  За ним Наседка.  И в лёгкой шали пуховой     Пришла Свинья – соседка.   Свинья: Сейчас пришли мы вчетвером  Взглянуть на ваш чудесный дом!  О нём весь город говорит! Кошка: Мой дом для вас всегда открыт!   Козёл: Почтенная хозяйка!  Ты покажи и расскажи,  Что в доме есть твоём? </vt:lpstr>
      <vt:lpstr>Кошка: Проходите и смотрите.  И зал, и спальни,    И печь – камин (обращается к играющему у камина Котёнку)  Печку, Котенька, не тронь! (грозит пальчиком ему)  Жжётся, Котенька, огонь! (обращается к гостям)  Вместе с солнышком я встала,    Вместе с птицами я пела.  Всем поставила приборы.  Всем салфетки разложила.  Чаю всем я налила.  Угощаю всех вас я.  Проходите гости.    Будем мы вести беседу,  Чай и торт мы будем есть. </vt:lpstr>
      <vt:lpstr>Рассказчик: За беседою и чаем  Про Котёнка все забыли.    Ребёнок: Сел Котёнок перед печкой    В щелку красную глядит,  А в печи огонь горит.  Приоткрыл котёнок дверцу.  Соскочил огонь с полена.  Перед печкой выжег пол, (Котёнок уползает в уголок, за столом) </vt:lpstr>
      <vt:lpstr>Слайд 11</vt:lpstr>
      <vt:lpstr>Возникаю, как известно,  Я от шалости людской.  И на воле страшен я –  Огнедышащий дракон.  Возрастаю бесконечно ,  Заполняя всё кругом.</vt:lpstr>
      <vt:lpstr>: Тили – тили – тили – бом!  Загорелся Кошкин дом,  Загорелся Кошкин дом!  Пожар! Пожар!  Разбегайся, кто куда! </vt:lpstr>
      <vt:lpstr>Сам не справишься с пожаром!  Не метайся , не кричи!  Не теряя время даром,  101 скорей звони!  Набирай умело, чтоб не всё сгорело! </vt:lpstr>
      <vt:lpstr>Бежит Курица с ведром   Заливает Кошкин дом.  (каждый герой берёт свой предмет с пожарного щита, говорит о нём и тушит огонь, огоньки по очереди убегают) Курица: В мире есть она повсюду.  Без неё так трудно людям!  С огнём справится всегда!  Друзья, что это? </vt:lpstr>
      <vt:lpstr>Вода!  Да, главный враг огня – вода. А за нею во весь дух  За песком бежит Петух!  Он и жёлтый и сыпучий   Во дворе, насыпан кучей.  Он с тобой готов играть  В беде взрослым помогать.  Что это? Песок! Люди используют для укрощенья огня и землю, и песок всегда.  </vt:lpstr>
      <vt:lpstr>А соседушка – Свинья  Вслед за ним с лопатою. Свинья: Всем готова помогать  И копать и засыпать.  Как зовут меня, ребята,    Догадались все? Дети: Лопата! Свинья: На пожарном щите она в центре всегда.  Она может в считанные минуты окопать горящий участок.  И насыпать полные вёдра песка.   И Козёл с топором и ломом! Козёл: Хвост деревянный  Носик остёр.  Или кирка, или… Дети: Топор.   Козёл: Он рвётся повсюду напролом,  А называется просто… Дети: Лом. Козёл: Эти ребята имеют стальные нервы  На пожаре они незаменимы.    Топор поможет открыть любые двери,  А где не справится топор, поможет ему лом! </vt:lpstr>
      <vt:lpstr>Да ещё и Кот с багром. Кот: Из метала шея - шест.  Два крючка, носик есть.    Коль случится пожар  Смело лезет в самый жар. Дети: Багор. Кот: С помощью своей хваткой руки  Он может отобрать у Огня    Дорогой вам предмет. Котёнок: Главный конкурент воды и песка  Огнетушитель.   Кошка: Ой, спасибо гости  Дом спасли от пламени.    Сделаем ремонт мы, не переживайте!  Завтра будет новоселье!  На всю улицу веселье!  Тили – тили – тили –бом!  Приходите гости в дом! Дорогие зрители,  Вы запомнили предметы, расположенные на пожарном щите.  Герои нам их покажут и повесят на место,  а вы назовёте. </vt:lpstr>
      <vt:lpstr>Молодцы, запомнили.   А что необходимо сделать в первую очередь, когда начинается пожар? Дети: Звонить 101  Молодцы.    Как хорошо,  Что нашим героям  Помогли знания и умения.  Мы надеемся, что и вы, ребята,  Запомните, то, о чём вам на прощание  Скажут наши герои.    Герои: Пусть знают мальчишки!  Пусть знают девчушки!  Часто бывают пожары на свете.  С огнём очень часто играются дети.  И потому скажем громко и внятно:  С огнём не шутите!   С огнём не шутите!   Но если случится пожар – не теряйтесь!  Срочно в пожарную часть обращайтесь!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2015-05-10T12:40:17Z</dcterms:created>
  <dcterms:modified xsi:type="dcterms:W3CDTF">2016-12-30T19:56:45Z</dcterms:modified>
</cp:coreProperties>
</file>