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E65C6-3C2A-4331-A656-EBD996FA3EB7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13A72-4C5D-42F4-8DDD-2462AB414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3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3A72-4C5D-42F4-8DDD-2462AB4141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5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5E6C-FEB5-4194-B945-2ECA05A15083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A65C-5367-4A08-8024-9207A8B82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24" y="5943"/>
            <a:ext cx="91763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2928935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  КОСМОС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129232" y="42930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 МАЛОУ </a:t>
            </a:r>
            <a:r>
              <a:rPr lang="ru-RU" smtClean="0">
                <a:solidFill>
                  <a:schemeClr val="bg1"/>
                </a:solidFill>
              </a:rPr>
              <a:t>«»Мальвина» </a:t>
            </a:r>
            <a:r>
              <a:rPr lang="ru-RU" dirty="0" smtClean="0">
                <a:solidFill>
                  <a:schemeClr val="bg1"/>
                </a:solidFill>
              </a:rPr>
              <a:t>Давыдова Людмила Петровна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9232" y="18864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Презентация для детей старшего дошкольного возраста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5" t="3125"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3212976"/>
            <a:ext cx="1728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Посмотрите, синие пятна на нашей планете – это вода – моря и океаны. Зеленые пятнышки – это зеленые леса и луга. Коричневые пятна – это горы. Правда, она очень красивая, наша планета?  Ее еще называют «голубой планетой».  А этот небольшой шарик в уголке – это наша Луна</a:t>
            </a:r>
            <a:r>
              <a:rPr lang="ru-RU" sz="1400" dirty="0" smtClean="0">
                <a:solidFill>
                  <a:schemeClr val="bg1"/>
                </a:solidFill>
              </a:rPr>
              <a:t>!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middleschool.gardencity.k12.ny.us/UserFiles/Servers/Server_881145/Image/pane/Earth-mo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2852936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Луна из космоса тоже видна как шар. Луна намного меньше нашей планеты Земля, она движется вокруг Земли. У Луны есть одна особенность: она каждый день меняет свой вид. То она видна нам как буква «С», то похожа на блин. То снова превращается в букву «С». На Луне нет ни воды, ни света, днем очень жарко, а ночью –очень холодно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yapfiles.ru/files/392806/moonn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304" r="-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642998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Вот как выглядит Луна если к ней подлететь поближе.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МА\Desktop\космос\kartinki24_ru_space_1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288" t="1238" r="7410"/>
          <a:stretch>
            <a:fillRect/>
          </a:stretch>
        </p:blipFill>
        <p:spPr bwMode="auto">
          <a:xfrm>
            <a:off x="-44486" y="0"/>
            <a:ext cx="91884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94928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А вот наше Солнце. Огромный светящийся огненный шар. Но подлететь близко к нему невозможно – ведь оно очень и очень горячее. Если приблизиться к нему слишком близко – то можно вообще сгореть. Солнце – это звезда, которая дарит нам свет и тепло, без Солнца не было  бы и жизни на земле. Все, что происходит на нашей планете, связано с Солнцем, это смена дня и ночи, наступление зимы или лета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spacetelescope.org/static/archives/images/wallpaper2/heic060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35212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Другие звезды, которые мы видим с Земли - это тоже солнца. Просто они находятся так далеко от нас, что кажутся всего лишь маленькими точечками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kaliteliresimler.com/data/media/152/rili_ufakl_gezegen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914402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4048" y="677108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А это планеты, которые вращаются вокруг Солнца.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hotojournal.jpl.nasa.gov/jpegMod/PIA06890_mod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0938"/>
            <a:ext cx="9144000" cy="68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602128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Посмотрите, на этой картинке изображены все планеты, которые вращаются вокруг Солнца. Обратите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dotdotdot.ru/img/Solar_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5856" y="55892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На этой картинке, вы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вот, какое оно огромное!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iki.iteach.ru/images/7/7f/%D0%9A%D0%BE%D1%81%D0%BC%D0%BE%D1%81_%D0%9F._%D0%98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0" y="0"/>
            <a:ext cx="9143999" cy="58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80" y="5821420"/>
            <a:ext cx="902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горячее,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МА\Desktop\космос\kartinki24_space_00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-31196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Сегодня на земной орбите находятся десятки различных специализированных телескопов, каждый из которых исследует небесные объекты.</a:t>
            </a:r>
          </a:p>
          <a:p>
            <a:r>
              <a:rPr lang="ru-RU" sz="1600" dirty="0"/>
              <a:t> Вот сколько интересного космонавты могут увидеть в космосе! Теперь обо всем этом знаем и мы</a:t>
            </a:r>
            <a:r>
              <a:rPr lang="ru-RU" sz="1600" dirty="0" smtClean="0"/>
              <a:t>!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romir.in/img.php?pic=10&amp;file=l/images05/1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264" t="3774" b="113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Люди с самых давних времен любили смотреть на звезды, и им было очень интересно – какие же они на самом деле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МАМА\Desktop\космос\kartinki24_ru_space_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785794"/>
            <a:ext cx="245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  <a:cs typeface="Aharoni" pitchFamily="2" charset="-79"/>
              </a:rPr>
              <a:t>КОНЕЦ !</a:t>
            </a:r>
            <a:endParaRPr lang="ru-RU" sz="4000" b="1" dirty="0">
              <a:solidFill>
                <a:schemeClr val="bg1"/>
              </a:solidFill>
              <a:latin typeface="Book Antiqu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МА\Desktop\космос\kartinki24_space_0008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МА\Desktop\космос\kartinki24_space_0028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068" r="5599" b="1542"/>
          <a:stretch/>
        </p:blipFill>
        <p:spPr bwMode="auto">
          <a:xfrm>
            <a:off x="0" y="-23660"/>
            <a:ext cx="9144000" cy="6881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25922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laertsky.com/talks/arch_for/for/12077362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15.nnm.ru/d/1/3/d/7/8ea0d6170de703f736c4aabff39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302932" cy="63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4371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Самым первым космонавтом, который полетел в космос, был Юрий Гагарин.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МА\Desktop\космос\kartinki24_space_0031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ракета полетела высоко в небо.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allpaper-plus.ru/Space/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2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551723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Она поднималась  все выше и выше! Посмотрите! Она уже выше облаков</a:t>
            </a:r>
            <a:r>
              <a:rPr lang="ru-RU" sz="1600" dirty="0" smtClean="0">
                <a:solidFill>
                  <a:schemeClr val="bg1"/>
                </a:solidFill>
              </a:rPr>
              <a:t>!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shiryaevpavel.ru/wp-content/uploads/2012/03/qrg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67" t="5208" b="-5208"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47788">
            <a:off x="544741" y="2194474"/>
            <a:ext cx="1626324" cy="161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 вот ракета оказалась в открытом космосе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oboiruneta.ru/images/stories/dg_originals/4317AE587EE3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13" r="88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13681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Это – наша планета Земля – мы на ней живем. Как видите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763</Words>
  <Application>Microsoft Office PowerPoint</Application>
  <PresentationFormat>Экран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Viktor</cp:lastModifiedBy>
  <cp:revision>14</cp:revision>
  <dcterms:created xsi:type="dcterms:W3CDTF">2015-04-11T17:48:56Z</dcterms:created>
  <dcterms:modified xsi:type="dcterms:W3CDTF">2016-12-28T15:13:34Z</dcterms:modified>
</cp:coreProperties>
</file>