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713" autoAdjust="0"/>
  </p:normalViewPr>
  <p:slideViewPr>
    <p:cSldViewPr>
      <p:cViewPr varScale="1">
        <p:scale>
          <a:sx n="103" d="100"/>
          <a:sy n="103" d="100"/>
        </p:scale>
        <p:origin x="-3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D3BA23-D34C-49A3-8D98-AEAE6E94BE42}" type="datetimeFigureOut">
              <a:rPr lang="ru-RU" smtClean="0"/>
              <a:pPr/>
              <a:t>26.04.2016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7ACF4D9-784D-4AE3-B235-F99A9B026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4286256"/>
            <a:ext cx="7772400" cy="1199704"/>
          </a:xfrm>
        </p:spPr>
        <p:txBody>
          <a:bodyPr/>
          <a:lstStyle/>
          <a:p>
            <a:r>
              <a:rPr lang="ru-RU" b="1" dirty="0" smtClean="0"/>
              <a:t>Презентацию разработала воспитатель  Васильева Т.А.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2857519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dirty="0" smtClean="0">
                <a:solidFill>
                  <a:schemeClr val="bg1"/>
                </a:solidFill>
              </a:rPr>
              <a:t>Презентация проекта «Семья –это дом, тепло и уют, семья – это там, где всегда тебя ждут».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покойная музык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86736" y="542809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357166"/>
            <a:ext cx="3900486" cy="300039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Вот такие тесты о своей семье, о своем ребенке приготовила я каждой семье «Что такое семья» - какие  чувства должны присутствовать  в семейных отношениях,  «Дорогие мои ладошки» - как ласково называют родители своего ребенка.</a:t>
            </a:r>
            <a:endParaRPr lang="ru-RU" sz="1800" dirty="0"/>
          </a:p>
        </p:txBody>
      </p:sp>
      <p:pic>
        <p:nvPicPr>
          <p:cNvPr id="4" name="Содержимое 3" descr="C:\Users\Admin\Desktop\Новая папка\CAM0004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1" y="785792"/>
            <a:ext cx="5000660" cy="414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\CAM00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500438"/>
            <a:ext cx="3734558" cy="294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Заинтересовала родителей </a:t>
            </a:r>
            <a:r>
              <a:rPr lang="ru-RU" sz="2000" b="1" dirty="0" smtClean="0"/>
              <a:t> </a:t>
            </a:r>
            <a:r>
              <a:rPr lang="ru-RU" sz="2000" b="1" dirty="0" smtClean="0"/>
              <a:t>просьба о создании Книги семейной мудрости, куда они могли бы записать интересные мысли,  стихи, пословицы о семье. Авторами книги  были семьи Радченко, Ярославцевых, </a:t>
            </a:r>
            <a:r>
              <a:rPr lang="ru-RU" sz="2000" b="1" dirty="0" err="1" smtClean="0"/>
              <a:t>Дворяшиных</a:t>
            </a:r>
            <a:r>
              <a:rPr lang="ru-RU" sz="2000" b="1" dirty="0" smtClean="0"/>
              <a:t>, Караваевых, Иванковых,  Данильченко, </a:t>
            </a:r>
            <a:r>
              <a:rPr lang="ru-RU" sz="2000" b="1" dirty="0" err="1" smtClean="0"/>
              <a:t>Занковых</a:t>
            </a:r>
            <a:r>
              <a:rPr lang="ru-RU" sz="2000" b="1" dirty="0" smtClean="0"/>
              <a:t>.</a:t>
            </a:r>
            <a:endParaRPr lang="ru-RU" dirty="0"/>
          </a:p>
        </p:txBody>
      </p:sp>
      <p:pic>
        <p:nvPicPr>
          <p:cNvPr id="4" name="Содержимое 3" descr="C:\Users\Admin\Desktop\маы\CIMG7726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34787" y="1867592"/>
            <a:ext cx="5731625" cy="373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Когда книга была готова я прочитала ее детям. Дети высказывали свое мнение, рассматривали картинки.</a:t>
            </a:r>
          </a:p>
        </p:txBody>
      </p:sp>
      <p:pic>
        <p:nvPicPr>
          <p:cNvPr id="7" name="Содержимое 6" descr="C:\Users\Admin\Desktop\маы\CIMG7730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9972" y="1761605"/>
            <a:ext cx="5881255" cy="394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24" y="5072074"/>
            <a:ext cx="7772400" cy="785818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Семья  </a:t>
            </a:r>
            <a:r>
              <a:rPr lang="ru-RU" sz="1600" b="1" dirty="0" err="1" smtClean="0"/>
              <a:t>Побегайло</a:t>
            </a:r>
            <a:r>
              <a:rPr lang="ru-RU" sz="1600" b="1" dirty="0" smtClean="0"/>
              <a:t>  и Лемешевых  согласились выступить перед ребятами и рассказать о семейных коллекциях и о своих увлечениях.</a:t>
            </a:r>
          </a:p>
        </p:txBody>
      </p:sp>
      <p:pic>
        <p:nvPicPr>
          <p:cNvPr id="6" name="Содержимое 5" descr="C:\Users\Admin\Desktop\маы\CIMG761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500042"/>
            <a:ext cx="60997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642918"/>
            <a:ext cx="7772400" cy="128588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Папа Полины </a:t>
            </a:r>
            <a:r>
              <a:rPr lang="ru-RU" sz="1800" b="1" dirty="0" err="1" smtClean="0"/>
              <a:t>Побегайло</a:t>
            </a:r>
            <a:r>
              <a:rPr lang="ru-RU" sz="1800" b="1" dirty="0" smtClean="0"/>
              <a:t> принес в группу  свою коллекцию марок, которую собирал еще будучи ребенком, очень интересно и содержательно рассказал о своей коллекции. Ребята с большим интересом рассматривали марки, задавали вопросы, но счастливее всех в этот момент была Полина, она с такой гордостью и восхищением смотрела на своего отца.</a:t>
            </a:r>
          </a:p>
        </p:txBody>
      </p:sp>
      <p:pic>
        <p:nvPicPr>
          <p:cNvPr id="8" name="Содержимое 7" descr="C:\Users\Admin\Desktop\маы\CIMG7600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78676" y="2098271"/>
            <a:ext cx="5843847" cy="327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1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72400" cy="128588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Когда после выступления я благодарила Александра, он сказал такую фразу, что он тоже благодарен мне за, то, что он сейчас вспомнил о своем детском увлечении, и ему было очень светло и приятно от этого воспоминания.</a:t>
            </a:r>
          </a:p>
        </p:txBody>
      </p:sp>
      <p:pic>
        <p:nvPicPr>
          <p:cNvPr id="6" name="Содержимое 5" descr="C:\Users\Admin\Desktop\маы - копия\CIMG7608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30878" y="2094114"/>
            <a:ext cx="5939444" cy="32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4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24" y="5072074"/>
            <a:ext cx="7772400" cy="785818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Даша Лемешева, мама Полины пришла рассказать о своей семейной традиции – кормить свою семью вкусными пирогами..</a:t>
            </a:r>
          </a:p>
        </p:txBody>
      </p:sp>
      <p:pic>
        <p:nvPicPr>
          <p:cNvPr id="8" name="Содержимое 7" descr="C:\Users\Admin\Desktop\маы\CIMG7694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857232"/>
            <a:ext cx="6352244" cy="394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72400" cy="128588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Даша пришла к нам не только с огромным вкусным пирогом, но и с интересной развлекательной программой, где присутствовали и интересные рассказы о их семейной традиции, о разнообразии видов теста и пирогов, об истории возникновения пирогов, откуда пришло слово «пирог». </a:t>
            </a:r>
          </a:p>
        </p:txBody>
      </p:sp>
      <p:pic>
        <p:nvPicPr>
          <p:cNvPr id="7" name="Содержимое 6" descr="C:\Users\Admin\Desktop\маы\CIMG7704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04109" y="2096192"/>
            <a:ext cx="6192982" cy="327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7224" y="5072074"/>
            <a:ext cx="7772400" cy="785818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Ее рассказы сопровождались интересными играми, пословицами, поговорками, загадками. Полина рассказала стихотворение о пироге. Кульминацией было изготовление из дрожжевого теста пирога прямо в нашей группе из принесенного  заранее заведенного теста.</a:t>
            </a:r>
          </a:p>
        </p:txBody>
      </p:sp>
      <p:pic>
        <p:nvPicPr>
          <p:cNvPr id="6" name="Содержимое 5" descr="C:\Users\Admin\Desktop\маы\CIMG7710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571480"/>
            <a:ext cx="5848753" cy="400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9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72400" cy="92869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Дети с удовольствием делали украшение из теста на пирог. В конце Даша угостила ребят своим пирогом.</a:t>
            </a:r>
          </a:p>
        </p:txBody>
      </p:sp>
      <p:pic>
        <p:nvPicPr>
          <p:cNvPr id="6" name="Содержимое 5" descr="C:\Users\Admin\Desktop\маы\CIMG7725.JPG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35282" y="1780309"/>
            <a:ext cx="6130636" cy="390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772400" cy="93978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000" b="1" dirty="0" smtClean="0"/>
              <a:t>В  моей группе 26 детей, и 25 семей. Семьи разные  - полные и неполные, многодетные семьи, и семьи с одним малышом, молодые семьи, и семьи со стажем.</a:t>
            </a:r>
            <a:endParaRPr lang="ru-RU" sz="2000" b="1" dirty="0"/>
          </a:p>
        </p:txBody>
      </p:sp>
      <p:pic>
        <p:nvPicPr>
          <p:cNvPr id="4" name="Содержимое 3" descr="http://foto-kartinki.com/kartinky/kartinky/1873/7.jpg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369455" y="1447800"/>
            <a:ext cx="68622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662" y="500042"/>
            <a:ext cx="7772400" cy="3071834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Были проведены занятия, беседы с детьми о семье, о семейном счастье, я читала художественную литературу: рассказы, стихи, пословицы, поговорки.</a:t>
            </a:r>
            <a:br>
              <a:rPr lang="ru-RU" sz="1600" b="1" dirty="0" smtClean="0"/>
            </a:br>
            <a:r>
              <a:rPr lang="ru-RU" sz="1600" b="1" dirty="0" smtClean="0"/>
              <a:t>Участвуя в этом проекте и выполняя мои задания,  родители задумались о поднятой проблеме, поняли актуальность  моего проекта. Ведь сейчас важность семейных отношений  ушла на второй план, молодежь с  легкость  сходятся и расходятся и часто дети воспитываются в неполных семьях , ставя на первый план свои </a:t>
            </a:r>
            <a:r>
              <a:rPr lang="ru-RU" sz="1600" b="1" smtClean="0"/>
              <a:t>амбиции, </a:t>
            </a:r>
            <a:r>
              <a:rPr lang="ru-RU" sz="1600" b="1" dirty="0" smtClean="0"/>
              <a:t>и даже не задумываются о том какие чувства испытывает  ребенок. Даже в самой благополучной семье случаются ссоры, но взрослые всегда должны помнить, что в этой ситуации ребенок становится заложником, потому что  ему одинаково дороги и мама и папа. Мне понравилось стихотворение, которое очень точно передает  страдания ребенка, когда в доме нет лада.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b="1" dirty="0" smtClean="0"/>
          </a:p>
        </p:txBody>
      </p:sp>
      <p:pic>
        <p:nvPicPr>
          <p:cNvPr id="8" name="Содержимое 7" descr="http://foto-kartinki.com/kartinky/kartinky/1865/1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357562"/>
            <a:ext cx="479551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5720" y="214290"/>
            <a:ext cx="4500594" cy="2571768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Разрушена квартира, посуда перебита, </a:t>
            </a:r>
            <a:br>
              <a:rPr lang="ru-RU" sz="1600" b="1" dirty="0" smtClean="0"/>
            </a:br>
            <a:r>
              <a:rPr lang="ru-RU" sz="1600" b="1" dirty="0" smtClean="0"/>
              <a:t>Супруги выясняют — кто где и с кем кто был, </a:t>
            </a:r>
            <a:br>
              <a:rPr lang="ru-RU" sz="1600" b="1" dirty="0" smtClean="0"/>
            </a:br>
            <a:r>
              <a:rPr lang="ru-RU" sz="1600" b="1" dirty="0" smtClean="0"/>
              <a:t>А на кровати мальчик, в пылу борьбы забытый, </a:t>
            </a:r>
            <a:br>
              <a:rPr lang="ru-RU" sz="1600" b="1" dirty="0" smtClean="0"/>
            </a:br>
            <a:r>
              <a:rPr lang="ru-RU" sz="1600" b="1" dirty="0" smtClean="0"/>
              <a:t>Полны глазенки слезок, в руинах его мир… </a:t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А он хотел лишь с папой кататься завтра с горок, </a:t>
            </a:r>
            <a:br>
              <a:rPr lang="ru-RU" sz="1600" b="1" dirty="0" smtClean="0"/>
            </a:br>
            <a:r>
              <a:rPr lang="ru-RU" sz="1600" b="1" dirty="0" smtClean="0"/>
              <a:t>И с мамой посмеяться над мультиком вдвоем. </a:t>
            </a:r>
            <a:br>
              <a:rPr lang="ru-RU" sz="1600" b="1" dirty="0" smtClean="0"/>
            </a:br>
            <a:r>
              <a:rPr lang="ru-RU" sz="1600" b="1" dirty="0" smtClean="0"/>
              <a:t>В своей недолгой жизни одно усвоил точно — </a:t>
            </a:r>
            <a:br>
              <a:rPr lang="ru-RU" sz="1600" b="1" dirty="0" smtClean="0"/>
            </a:br>
            <a:r>
              <a:rPr lang="ru-RU" sz="1600" b="1" dirty="0" smtClean="0"/>
              <a:t>Когда они все вместе — все беды нипочем! </a:t>
            </a:r>
          </a:p>
        </p:txBody>
      </p:sp>
      <p:pic>
        <p:nvPicPr>
          <p:cNvPr id="11" name="Содержимое 10" descr="http://foto-kartinki.com/kartinky/kartinky/1865/3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4329112" cy="310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4643438" y="2928934"/>
            <a:ext cx="4286280" cy="350046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ru-RU" sz="1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Но 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мир перевернулся — непониманье в глазках —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Родные мама с папой, вы что, а как же я?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Нужны мне очень оба, заботы ваши, ласки.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Ведь самое-то главное для всех — это семья!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Родители вы милые, в разгаре жаркой схватки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Вы передышку сделайте, вздохните не спеша.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Взгляните просто в личико того, что на кроватке, </a:t>
            </a:r>
            <a:b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Ведь это к вам стремится мальчишечья душа</a:t>
            </a:r>
            <a:r>
              <a:rPr lang="ru-RU" sz="1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Admin\Desktop\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3979008" cy="27860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4000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500042"/>
            <a:ext cx="7772400" cy="1714512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 Хочу закончить свою презентацию выдержкой  из  Книги  семейной мудрости, созданной нашими родителями:</a:t>
            </a:r>
            <a:br>
              <a:rPr lang="ru-RU" sz="1600" b="1" dirty="0" smtClean="0"/>
            </a:br>
            <a:r>
              <a:rPr lang="ru-RU" sz="1600" b="1" dirty="0" smtClean="0"/>
              <a:t>Ошибается каждый,  признает ошибки - мудрый, просит прощения – сильный, восстанавливает отношения – любящий.</a:t>
            </a:r>
            <a:br>
              <a:rPr lang="ru-RU" sz="1600" b="1" dirty="0" smtClean="0"/>
            </a:br>
            <a:r>
              <a:rPr lang="ru-RU" sz="1600" b="1" dirty="0" smtClean="0"/>
              <a:t>Берегите себя и своих близких.</a:t>
            </a:r>
          </a:p>
        </p:txBody>
      </p:sp>
      <p:pic>
        <p:nvPicPr>
          <p:cNvPr id="6" name="Содержимое 5" descr="http://foto-kartinki.com/kartinky/kartinky/1873/3.jpg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2143108" y="2071678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286388"/>
            <a:ext cx="7772400" cy="93978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 </a:t>
            </a:r>
            <a:r>
              <a:rPr lang="ru-RU" sz="2000" b="1" dirty="0" smtClean="0"/>
              <a:t>Мой проект о самом важном в жизни человека, о том, что окружает нас с самого рождения, и сопровождает всю жизнь – о семье.</a:t>
            </a:r>
            <a:endParaRPr lang="ru-RU" sz="2000" b="1" dirty="0"/>
          </a:p>
        </p:txBody>
      </p:sp>
      <p:pic>
        <p:nvPicPr>
          <p:cNvPr id="6" name="Содержимое 5" descr="http://foto-kartinki.com/kartinky/kartinky/1875/1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3" y="357188"/>
            <a:ext cx="6451318" cy="45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101122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И нужно отдать должное родителям моих детей, что ни один родитель не остался равнодушным к  этому проекту. Кто больше, кто меньше, но все поучаствовали в этой большой и интересной работе. </a:t>
            </a:r>
          </a:p>
        </p:txBody>
      </p:sp>
      <p:pic>
        <p:nvPicPr>
          <p:cNvPr id="2051" name="Picture 3" descr="C:\Users\Admin\Desktop\stock-illustration-9183423-big-family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214422"/>
            <a:ext cx="5214974" cy="307239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85786" y="4357694"/>
            <a:ext cx="7972452" cy="2071702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Проведение проекта совпало с праздниками «День защитника Отечества» и «Международным женским праздником».  Совместно с родителями и детьми мы  создали два больших стенда с фотографиями  пап и мам, рисунками детей и творческими рассказами про своих родителей. </a:t>
            </a:r>
            <a:br>
              <a:rPr 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Я видела, с каким интересом рассматривали родители рисунки, читали рассказы о себе придуманные детьми, как они делились впечатлениями и фотографировали эти стенды, чтобы потом показать дома и своим коллегам на работе.</a:t>
            </a:r>
          </a:p>
        </p:txBody>
      </p:sp>
    </p:spTree>
  </p:cSld>
  <p:clrMapOvr>
    <a:masterClrMapping/>
  </p:clrMapOvr>
  <p:transition advClick="0" advTm="29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Admin\Desktop\маы\CIMG7625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71477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Admin\Desktop\маы\CIMG7642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85728"/>
            <a:ext cx="387424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С большим интересом восприняли родители мое задание о творческом рассказе о своей семье.</a:t>
            </a:r>
            <a:br>
              <a:rPr lang="ru-RU" sz="2000" b="1" dirty="0" smtClean="0"/>
            </a:br>
            <a:r>
              <a:rPr lang="ru-RU" sz="2000" b="1" dirty="0" smtClean="0"/>
              <a:t>С душой выполнили мое задание семья Харламовых, </a:t>
            </a:r>
            <a:r>
              <a:rPr lang="ru-RU" sz="2000" b="1" dirty="0" err="1" smtClean="0"/>
              <a:t>Дворяшиных</a:t>
            </a:r>
            <a:r>
              <a:rPr lang="ru-RU" sz="2000" b="1" dirty="0" smtClean="0"/>
              <a:t>,  </a:t>
            </a:r>
            <a:r>
              <a:rPr lang="ru-RU" sz="2000" b="1" dirty="0" err="1" smtClean="0"/>
              <a:t>Шаповаловых</a:t>
            </a:r>
            <a:r>
              <a:rPr lang="ru-RU" sz="2000" b="1" dirty="0" smtClean="0"/>
              <a:t>, Король.</a:t>
            </a:r>
            <a:endParaRPr lang="ru-RU" dirty="0"/>
          </a:p>
        </p:txBody>
      </p:sp>
      <p:pic>
        <p:nvPicPr>
          <p:cNvPr id="4" name="Содержимое 3" descr="C:\Users\Admin\Desktop\маы\CIMG7635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00174"/>
            <a:ext cx="4222495" cy="483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Admin\Desktop\маы\CIMG7628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143248"/>
            <a:ext cx="6256309" cy="309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маы\CIMG76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57166"/>
            <a:ext cx="35283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2547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Семья Ткачевых, </a:t>
            </a:r>
            <a:r>
              <a:rPr lang="ru-RU" sz="2000" b="1" dirty="0" err="1" smtClean="0"/>
              <a:t>Мельнковых</a:t>
            </a:r>
            <a:r>
              <a:rPr lang="ru-RU" sz="2000" b="1" dirty="0" smtClean="0"/>
              <a:t> ,Лемешевых и Радченко изготовили стенгазеты о своей семейной традиции</a:t>
            </a:r>
            <a:endParaRPr lang="ru-RU" dirty="0"/>
          </a:p>
        </p:txBody>
      </p:sp>
      <p:pic>
        <p:nvPicPr>
          <p:cNvPr id="4" name="Содержимое 3" descr="C:\Users\Admin\Desktop\Новая папка\CIMG7504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7"/>
            <a:ext cx="685804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д с\CIMG74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714752"/>
            <a:ext cx="6858048" cy="278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1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Admin\Desktop\Новая папка\CIMG74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692948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C:\Users\Admin\Desktop\Новая папка\CIMG7509.JPG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85852" y="2928934"/>
            <a:ext cx="6937774" cy="328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169</TotalTime>
  <Words>524</Words>
  <Application>Microsoft Office PowerPoint</Application>
  <PresentationFormat>Экран (4:3)</PresentationFormat>
  <Paragraphs>22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Справедливость</vt:lpstr>
      <vt:lpstr> Презентация проекта «Семья –это дом, тепло и уют, семья – это там, где всегда тебя ждут». </vt:lpstr>
      <vt:lpstr>                                     .  В  моей группе 26 детей, и 25 семей. Семьи разные  - полные и неполные, многодетные семьи, и семьи с одним малышом, молодые семьи, и семьи со стажем.</vt:lpstr>
      <vt:lpstr> Мой проект о самом важном в жизни человека, о том, что окружает нас с самого рождения, и сопровождает всю жизнь – о семье.</vt:lpstr>
      <vt:lpstr>И нужно отдать должное родителям моих детей, что ни один родитель не остался равнодушным к  этому проекту. Кто больше, кто меньше, но все поучаствовали в этой большой и интересной работе. </vt:lpstr>
      <vt:lpstr>Презентация PowerPoint</vt:lpstr>
      <vt:lpstr>С большим интересом восприняли родители мое задание о творческом рассказе о своей семье. С душой выполнили мое задание семья Харламовых, Дворяшиных,  Шаповаловых, Король.</vt:lpstr>
      <vt:lpstr>Презентация PowerPoint</vt:lpstr>
      <vt:lpstr>Семья Ткачевых, Мельнковых ,Лемешевых и Радченко изготовили стенгазеты о своей семейной традиции</vt:lpstr>
      <vt:lpstr>Презентация PowerPoint</vt:lpstr>
      <vt:lpstr>Вот такие тесты о своей семье, о своем ребенке приготовила я каждой семье «Что такое семья» - какие  чувства должны присутствовать  в семейных отношениях,  «Дорогие мои ладошки» - как ласково называют родители своего ребенка.</vt:lpstr>
      <vt:lpstr>Заинтересовала родителей  просьба о создании Книги семейной мудрости, куда они могли бы записать интересные мысли,  стихи, пословицы о семье. Авторами книги  были семьи Радченко, Ярославцевых, Дворяшиных, Караваевых, Иванковых,  Данильченко, Занковых.</vt:lpstr>
      <vt:lpstr>Когда книга была готова я прочитала ее детям. Дети высказывали свое мнение, рассматривали картинки.</vt:lpstr>
      <vt:lpstr>Семья  Побегайло  и Лемешевых  согласились выступить перед ребятами и рассказать о семейных коллекциях и о своих увлечениях.</vt:lpstr>
      <vt:lpstr>Папа Полины Побегайло принес в группу  свою коллекцию марок, которую собирал еще будучи ребенком, очень интересно и содержательно рассказал о своей коллекции. Ребята с большим интересом рассматривали марки, задавали вопросы, но счастливее всех в этот момент была Полина, она с такой гордостью и восхищением смотрела на своего отца.</vt:lpstr>
      <vt:lpstr>Когда после выступления я благодарила Александра, он сказал такую фразу, что он тоже благодарен мне за, то, что он сейчас вспомнил о своем детском увлечении, и ему было очень светло и приятно от этого воспоминания.</vt:lpstr>
      <vt:lpstr>Даша Лемешева, мама Полины пришла рассказать о своей семейной традиции – кормить свою семью вкусными пирогами..</vt:lpstr>
      <vt:lpstr>Даша пришла к нам не только с огромным вкусным пирогом, но и с интересной развлекательной программой, где присутствовали и интересные рассказы о их семейной традиции, о разнообразии видов теста и пирогов, об истории возникновения пирогов, откуда пришло слово «пирог». </vt:lpstr>
      <vt:lpstr>Ее рассказы сопровождались интересными играми, пословицами, поговорками, загадками. Полина рассказала стихотворение о пироге. Кульминацией было изготовление из дрожжевого теста пирога прямо в нашей группе из принесенного  заранее заведенного теста.</vt:lpstr>
      <vt:lpstr>Дети с удовольствием делали украшение из теста на пирог. В конце Даша угостила ребят своим пирогом.</vt:lpstr>
      <vt:lpstr>Были проведены занятия, беседы с детьми о семье, о семейном счастье, я читала художественную литературу: рассказы, стихи, пословицы, поговорки. Участвуя в этом проекте и выполняя мои задания,  родители задумались о поднятой проблеме, поняли актуальность  моего проекта. Ведь сейчас важность семейных отношений  ушла на второй план, молодежь с  легкость  сходятся и расходятся и часто дети воспитываются в неполных семьях , ставя на первый план свои амбиции, и даже не задумываются о том какие чувства испытывает  ребенок. Даже в самой благополучной семье случаются ссоры, но взрослые всегда должны помнить, что в этой ситуации ребенок становится заложником, потому что  ему одинаково дороги и мама и папа. Мне понравилось стихотворение, которое очень точно передает  страдания ребенка, когда в доме нет лада. </vt:lpstr>
      <vt:lpstr>Разрушена квартира, посуда перебита,  Супруги выясняют — кто где и с кем кто был,  А на кровати мальчик, в пылу борьбы забытый,  Полны глазенки слезок, в руинах его мир…   А он хотел лишь с папой кататься завтра с горок,  И с мамой посмеяться над мультиком вдвоем.  В своей недолгой жизни одно усвоил точно —  Когда они все вместе — все беды нипочем! </vt:lpstr>
      <vt:lpstr> Хочу закончить свою презентацию выдержкой  из  Книги  семейной мудрости, созданной нашими родителями: Ошибается каждый,  признает ошибки - мудрый, просит прощения – сильный, восстанавливает отношения – любящий. Берегите себя и своих близких.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«Семья –это дом, тепло и уют, семья – это там, где всегда тебя ждут».  </dc:title>
  <dc:creator>Admin</dc:creator>
  <cp:lastModifiedBy>ДетСад</cp:lastModifiedBy>
  <cp:revision>68</cp:revision>
  <dcterms:created xsi:type="dcterms:W3CDTF">2016-04-21T17:55:35Z</dcterms:created>
  <dcterms:modified xsi:type="dcterms:W3CDTF">2016-04-26T12:50:47Z</dcterms:modified>
</cp:coreProperties>
</file>