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69" r:id="rId4"/>
    <p:sldId id="258" r:id="rId5"/>
    <p:sldId id="257" r:id="rId6"/>
    <p:sldId id="270" r:id="rId7"/>
    <p:sldId id="263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67053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44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0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31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6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7548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1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47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4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6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24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3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4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1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F15B-1783-400B-9010-C214C9F5A37F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8D7BB57-E419-4FC3-8F32-2A849F3FF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8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71" y="2427699"/>
            <a:ext cx="6535851" cy="44354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3" y="3684457"/>
            <a:ext cx="1658115" cy="3118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0"/>
            <a:ext cx="428625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1291"/>
            <a:ext cx="3887808" cy="37067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847" cy="3844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47" y="0"/>
            <a:ext cx="40957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9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Hometask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The painting shows…</a:t>
            </a:r>
          </a:p>
          <a:p>
            <a:r>
              <a:rPr lang="en-US" sz="3600" dirty="0" err="1" smtClean="0"/>
              <a:t>Subject+is</a:t>
            </a:r>
            <a:r>
              <a:rPr lang="en-US" sz="3600" dirty="0" smtClean="0"/>
              <a:t>/</a:t>
            </a:r>
            <a:r>
              <a:rPr lang="en-US" sz="3600" dirty="0" err="1" smtClean="0"/>
              <a:t>are+V-ing</a:t>
            </a:r>
            <a:endParaRPr lang="en-US" sz="3600" dirty="0" smtClean="0"/>
          </a:p>
          <a:p>
            <a:r>
              <a:rPr lang="en-US" sz="3600" dirty="0" smtClean="0"/>
              <a:t>The artist uses warm/cold </a:t>
            </a:r>
            <a:r>
              <a:rPr lang="en-US" sz="3600" dirty="0" err="1" smtClean="0"/>
              <a:t>colours</a:t>
            </a:r>
            <a:r>
              <a:rPr lang="en-US" sz="3600" dirty="0" smtClean="0"/>
              <a:t> like… to show they are(he/she is)….</a:t>
            </a:r>
          </a:p>
          <a:p>
            <a:r>
              <a:rPr lang="en-US" sz="3600" dirty="0" smtClean="0"/>
              <a:t>7-10 sentences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225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drawing, painting, </a:t>
            </a:r>
            <a:r>
              <a:rPr lang="en-US" dirty="0" smtClean="0"/>
              <a:t>sculpture, architecture</a:t>
            </a:r>
            <a:r>
              <a:rPr lang="en-US" dirty="0"/>
              <a:t>, </a:t>
            </a:r>
            <a:r>
              <a:rPr lang="en-US" dirty="0" smtClean="0"/>
              <a:t>design</a:t>
            </a:r>
            <a:r>
              <a:rPr lang="en-US" dirty="0"/>
              <a:t>, fashion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expression or application of human creative skill and imagination, typically in a visual form such as painting or sculpture, producing works to be appreciated primarily for their beauty or emotional power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0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7" y="0"/>
            <a:ext cx="11514666" cy="6858000"/>
          </a:xfrm>
        </p:spPr>
      </p:pic>
    </p:spTree>
    <p:extLst>
      <p:ext uri="{BB962C8B-B14F-4D97-AF65-F5344CB8AC3E}">
        <p14:creationId xmlns:p14="http://schemas.microsoft.com/office/powerpoint/2010/main" val="34261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-20320"/>
            <a:ext cx="5043055" cy="6878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5719"/>
            <a:ext cx="5818909" cy="340228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8" y="-20320"/>
            <a:ext cx="6460176" cy="3476039"/>
          </a:xfrm>
        </p:spPr>
      </p:pic>
    </p:spTree>
    <p:extLst>
      <p:ext uri="{BB962C8B-B14F-4D97-AF65-F5344CB8AC3E}">
        <p14:creationId xmlns:p14="http://schemas.microsoft.com/office/powerpoint/2010/main" val="39181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0"/>
            <a:ext cx="40481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725"/>
            <a:ext cx="76200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8566"/>
          </a:xfrm>
        </p:spPr>
        <p:txBody>
          <a:bodyPr/>
          <a:lstStyle/>
          <a:p>
            <a:pPr algn="ctr"/>
            <a:r>
              <a:rPr lang="en-US" b="1" dirty="0" smtClean="0"/>
              <a:t>Matching 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967247"/>
              </p:ext>
            </p:extLst>
          </p:nvPr>
        </p:nvGraphicFramePr>
        <p:xfrm>
          <a:off x="677863" y="1377542"/>
          <a:ext cx="8596312" cy="49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/>
                <a:gridCol w="4298156"/>
              </a:tblGrid>
              <a:tr h="4420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Colour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Adjective</a:t>
                      </a:r>
                      <a:r>
                        <a:rPr lang="en-US" sz="2800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red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Calm, relaxed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pink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Imaginative, creative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orange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Calm, cool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Quiet, mysterious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green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unhappy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relaxed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purple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angry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white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calm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black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Peaceful, calm</a:t>
                      </a:r>
                      <a:endParaRPr lang="ru-RU" dirty="0"/>
                    </a:p>
                  </a:txBody>
                  <a:tcPr/>
                </a:tc>
              </a:tr>
              <a:tr h="442026">
                <a:tc>
                  <a:txBody>
                    <a:bodyPr/>
                    <a:lstStyle/>
                    <a:p>
                      <a:r>
                        <a:rPr lang="en-US" dirty="0" smtClean="0"/>
                        <a:t>grey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happy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2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0C226"/>
                </a:solidFill>
              </a:rPr>
              <a:t>This painting</a:t>
            </a:r>
            <a:r>
              <a:rPr lang="en-US" dirty="0" smtClean="0">
                <a:solidFill>
                  <a:srgbClr val="90C226"/>
                </a:solidFill>
              </a:rPr>
              <a:t> </a:t>
            </a:r>
            <a:r>
              <a:rPr lang="en-US" dirty="0">
                <a:solidFill>
                  <a:srgbClr val="90C226"/>
                </a:solidFill>
              </a:rPr>
              <a:t>makes </a:t>
            </a:r>
            <a:r>
              <a:rPr lang="en-US" dirty="0" smtClean="0">
                <a:solidFill>
                  <a:srgbClr val="90C226"/>
                </a:solidFill>
              </a:rPr>
              <a:t>me…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81" y="1463040"/>
            <a:ext cx="8212974" cy="5394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778" y="-594"/>
            <a:ext cx="32982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1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0C226"/>
                </a:solidFill>
              </a:rPr>
              <a:t>This painting</a:t>
            </a:r>
            <a:r>
              <a:rPr lang="en-US" dirty="0" smtClean="0">
                <a:solidFill>
                  <a:srgbClr val="90C226"/>
                </a:solidFill>
              </a:rPr>
              <a:t> </a:t>
            </a:r>
            <a:r>
              <a:rPr lang="en-US" dirty="0">
                <a:solidFill>
                  <a:srgbClr val="90C226"/>
                </a:solidFill>
              </a:rPr>
              <a:t>makes </a:t>
            </a:r>
            <a:r>
              <a:rPr lang="en-US" dirty="0" smtClean="0">
                <a:solidFill>
                  <a:srgbClr val="90C226"/>
                </a:solidFill>
              </a:rPr>
              <a:t>me…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495" y="0"/>
            <a:ext cx="540150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0"/>
            <a:ext cx="7620660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465"/>
            <a:ext cx="8596668" cy="1320800"/>
          </a:xfrm>
        </p:spPr>
        <p:txBody>
          <a:bodyPr/>
          <a:lstStyle/>
          <a:p>
            <a:r>
              <a:rPr lang="en-US" dirty="0" smtClean="0"/>
              <a:t>This song makes me…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06287"/>
            <a:ext cx="8596668" cy="5225142"/>
          </a:xfrm>
        </p:spPr>
        <p:txBody>
          <a:bodyPr>
            <a:normAutofit/>
          </a:bodyPr>
          <a:lstStyle/>
          <a:p>
            <a:pPr fontAlgn="t"/>
            <a:r>
              <a:rPr lang="en-US" sz="2400" dirty="0" smtClean="0"/>
              <a:t>Calm</a:t>
            </a:r>
          </a:p>
          <a:p>
            <a:pPr fontAlgn="t"/>
            <a:r>
              <a:rPr lang="en-US" sz="2400" dirty="0" smtClean="0"/>
              <a:t>Imaginative</a:t>
            </a:r>
            <a:r>
              <a:rPr lang="en-US" sz="2400" dirty="0"/>
              <a:t>, creative</a:t>
            </a:r>
            <a:endParaRPr lang="ru-RU" sz="2400" dirty="0"/>
          </a:p>
          <a:p>
            <a:pPr fontAlgn="t"/>
            <a:r>
              <a:rPr lang="en-US" sz="2400" dirty="0" smtClean="0"/>
              <a:t>cool</a:t>
            </a:r>
            <a:endParaRPr lang="ru-RU" sz="2400" dirty="0"/>
          </a:p>
          <a:p>
            <a:pPr fontAlgn="t"/>
            <a:r>
              <a:rPr lang="en-US" sz="2400" dirty="0"/>
              <a:t>Quiet, mysterious</a:t>
            </a:r>
            <a:endParaRPr lang="ru-RU" sz="2400" dirty="0"/>
          </a:p>
          <a:p>
            <a:pPr fontAlgn="t"/>
            <a:r>
              <a:rPr lang="en-US" sz="2400" dirty="0"/>
              <a:t>unhappy</a:t>
            </a:r>
            <a:endParaRPr lang="ru-RU" sz="2400" dirty="0"/>
          </a:p>
          <a:p>
            <a:pPr fontAlgn="t"/>
            <a:r>
              <a:rPr lang="en-US" sz="2400" dirty="0"/>
              <a:t>relaxed</a:t>
            </a:r>
            <a:endParaRPr lang="ru-RU" sz="2400" dirty="0"/>
          </a:p>
          <a:p>
            <a:pPr fontAlgn="t"/>
            <a:r>
              <a:rPr lang="en-US" sz="2400" dirty="0"/>
              <a:t>angry</a:t>
            </a:r>
            <a:endParaRPr lang="ru-RU" sz="2400" dirty="0"/>
          </a:p>
          <a:p>
            <a:pPr fontAlgn="t"/>
            <a:r>
              <a:rPr lang="en-US" sz="2400" dirty="0" smtClean="0"/>
              <a:t>Peaceful</a:t>
            </a:r>
          </a:p>
          <a:p>
            <a:pPr fontAlgn="t"/>
            <a:r>
              <a:rPr lang="en-US" sz="2400" dirty="0" smtClean="0"/>
              <a:t>happy</a:t>
            </a:r>
            <a:endParaRPr lang="ru-RU" sz="2400" dirty="0"/>
          </a:p>
          <a:p>
            <a:r>
              <a:rPr lang="en-US" sz="2400" dirty="0" smtClean="0"/>
              <a:t>sad</a:t>
            </a:r>
          </a:p>
        </p:txBody>
      </p:sp>
    </p:spTree>
    <p:extLst>
      <p:ext uri="{BB962C8B-B14F-4D97-AF65-F5344CB8AC3E}">
        <p14:creationId xmlns:p14="http://schemas.microsoft.com/office/powerpoint/2010/main" val="699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277</TotalTime>
  <Words>128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Грань</vt:lpstr>
      <vt:lpstr>Презентация PowerPoint</vt:lpstr>
      <vt:lpstr>drawing, painting, sculpture, architecture, design, fashion</vt:lpstr>
      <vt:lpstr>Презентация PowerPoint</vt:lpstr>
      <vt:lpstr>Презентация PowerPoint</vt:lpstr>
      <vt:lpstr>Презентация PowerPoint</vt:lpstr>
      <vt:lpstr>Matching </vt:lpstr>
      <vt:lpstr>This painting makes me…</vt:lpstr>
      <vt:lpstr>This painting makes me…</vt:lpstr>
      <vt:lpstr>This song makes me…</vt:lpstr>
      <vt:lpstr>Hometask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Даша</cp:lastModifiedBy>
  <cp:revision>21</cp:revision>
  <dcterms:created xsi:type="dcterms:W3CDTF">2016-12-07T13:14:13Z</dcterms:created>
  <dcterms:modified xsi:type="dcterms:W3CDTF">2016-12-26T06:39:28Z</dcterms:modified>
</cp:coreProperties>
</file>