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8" r:id="rId4"/>
    <p:sldId id="262" r:id="rId5"/>
    <p:sldId id="260" r:id="rId6"/>
    <p:sldId id="261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2EE-21D7-42AF-9598-7D5A10885771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06E5-56C3-4F5B-8F0D-C7A88F51E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2EE-21D7-42AF-9598-7D5A10885771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06E5-56C3-4F5B-8F0D-C7A88F51E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2EE-21D7-42AF-9598-7D5A10885771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06E5-56C3-4F5B-8F0D-C7A88F51E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2EE-21D7-42AF-9598-7D5A10885771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06E5-56C3-4F5B-8F0D-C7A88F51E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2EE-21D7-42AF-9598-7D5A10885771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06E5-56C3-4F5B-8F0D-C7A88F51E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2EE-21D7-42AF-9598-7D5A10885771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06E5-56C3-4F5B-8F0D-C7A88F51E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2EE-21D7-42AF-9598-7D5A10885771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06E5-56C3-4F5B-8F0D-C7A88F51E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2EE-21D7-42AF-9598-7D5A10885771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06E5-56C3-4F5B-8F0D-C7A88F51E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2EE-21D7-42AF-9598-7D5A10885771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06E5-56C3-4F5B-8F0D-C7A88F51E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2EE-21D7-42AF-9598-7D5A10885771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06E5-56C3-4F5B-8F0D-C7A88F51E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2EE-21D7-42AF-9598-7D5A10885771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06E5-56C3-4F5B-8F0D-C7A88F51E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7D2EE-21D7-42AF-9598-7D5A10885771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C06E5-56C3-4F5B-8F0D-C7A88F51E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фоны картинки\images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 этом должен каждый – безопасность это важно!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2708920"/>
            <a:ext cx="3272408" cy="3528392"/>
          </a:xfrm>
        </p:spPr>
        <p:txBody>
          <a:bodyPr>
            <a:normAutofit fontScale="85000" lnSpcReduction="10000"/>
          </a:bodyPr>
          <a:lstStyle/>
          <a:p>
            <a:r>
              <a:rPr lang="ru-RU" sz="3000" dirty="0" smtClean="0">
                <a:solidFill>
                  <a:schemeClr val="tx1"/>
                </a:solidFill>
              </a:rPr>
              <a:t>Физкультурный досуг для детей старшей и подготовительной группы.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Подготовила и провела инструктор ФИЗО </a:t>
            </a:r>
          </a:p>
          <a:p>
            <a:r>
              <a:rPr lang="ru-RU" sz="2000" dirty="0" err="1" smtClean="0">
                <a:solidFill>
                  <a:schemeClr val="tx1"/>
                </a:solidFill>
              </a:rPr>
              <a:t>Пересыпкина</a:t>
            </a:r>
            <a:r>
              <a:rPr lang="ru-RU" sz="2000" dirty="0" smtClean="0">
                <a:solidFill>
                  <a:schemeClr val="tx1"/>
                </a:solidFill>
              </a:rPr>
              <a:t> В.Н.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фоны картинки\скачанные файлы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28850"/>
            <a:ext cx="3168352" cy="3432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фоны картинки\images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368151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Легко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 научить ребенка правильно вести себя на дороге? На первый взгляд да. Надо только познакомить его с правилами дорожного движения и никаких проблем. Но на самом деле очень трудно. Ведь мы, взрослые, на глазах детей нарушаем эти правила и не задумываемся, что ставим перед ребенком неразрешимую для него задачу: «Как правильно? Как говорят, или как делают?»  И от того, донесем ли мы, взрослые, до сознания ребенка необходимые знания о безопасности, будет зависеть его жизнь.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Коллектив  нашего детского сада прилагает много сил, инициативы, выдумки для того, чтобы наши дети были грамотными на дороге и знали  правила дорожного движения, а самое главное соблюдали и правильно применяли эти знания в повседневной жизни.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Одна из форм работы по обучению детей правилам дорожного движения – спортивные досуги. Они помогают легче усваивать и запоминать полученные знания.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Предлагаем      вам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отчет о таком досуге, который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недавно прошел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нашем детском саду.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56992"/>
            <a:ext cx="6984776" cy="3168352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</a:endParaRPr>
          </a:p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улице будьте внимательны дети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Твердо запомните правила эти.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Дорожные правила помни всегда,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Чтоб не случилась с тобою беда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r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F:\фоны картинки\скачанные файлы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85592"/>
            <a:ext cx="2808312" cy="36724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ны картинки\kartinki-dlya-fona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Попав в большой и шумный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город, я растерялся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 пропал...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Чуть под автобус не попал!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Признаться честно, я 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знаю, где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мне дорогу перейти.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Ребята, вы мне помогите,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можно, расскажите,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дорогу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как переходить,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больницу, чтоб не угодить?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:\фото отчет ПДД\20151210_0949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2656"/>
            <a:ext cx="362501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ны картинки\01879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08394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6336704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дорожные разные, всевозможные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пешеходам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надо знать обязательно на «пять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Вы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ребята, не зевайте дружно знаки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изучайте. Чтобы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было беды, чтобы был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порядок правила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движения нарушать не надо!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свет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скажет «НЕТ!» сдержано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строго.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елтый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свет дает совет подождать немного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 зеленый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свет горит – проходите, говорит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:\фото отчет ПДД\20151210_0951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8640"/>
            <a:ext cx="5220000" cy="3371300"/>
          </a:xfrm>
          <a:prstGeom prst="rect">
            <a:avLst/>
          </a:prstGeom>
          <a:noFill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 t="-6001" r="12018" b="15991"/>
          <a:stretch>
            <a:fillRect/>
          </a:stretch>
        </p:blipFill>
        <p:spPr bwMode="auto">
          <a:xfrm>
            <a:off x="3275858" y="3068960"/>
            <a:ext cx="4572000" cy="361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:\фоны картинки\41988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008313" cy="2219846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Колесики красивые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Обычно там их два,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Еще на нем подножка есть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это, детвора?!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Валентина\Desktop\фото отчет\DSCN247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4032448" cy="3456384"/>
          </a:xfrm>
          <a:prstGeom prst="rect">
            <a:avLst/>
          </a:prstGeom>
          <a:noFill/>
        </p:spPr>
      </p:pic>
      <p:pic>
        <p:nvPicPr>
          <p:cNvPr id="9219" name="Picture 3" descr="H:\фото отчет ПДД\DSCN2476.JPG"/>
          <p:cNvPicPr>
            <a:picLocks noChangeAspect="1" noChangeArrowheads="1"/>
          </p:cNvPicPr>
          <p:nvPr/>
        </p:nvPicPr>
        <p:blipFill>
          <a:blip r:embed="rId4" cstate="print"/>
          <a:srcRect r="14481" b="12997"/>
          <a:stretch>
            <a:fillRect/>
          </a:stretch>
        </p:blipFill>
        <p:spPr bwMode="auto">
          <a:xfrm>
            <a:off x="2771800" y="3473624"/>
            <a:ext cx="3672408" cy="3195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оны картинки\images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556792"/>
            <a:ext cx="3008313" cy="46910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играем в «Автодром»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Правила такие в нем: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Змейкой кегли оббежать,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Руль другому передать.</a:t>
            </a:r>
          </a:p>
          <a:p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H:\фото отчет ПДД\IMG_42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88640"/>
            <a:ext cx="3384376" cy="3240360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 r="16941" b="13894"/>
          <a:stretch>
            <a:fillRect/>
          </a:stretch>
        </p:blipFill>
        <p:spPr bwMode="auto">
          <a:xfrm>
            <a:off x="5004048" y="3429000"/>
            <a:ext cx="34563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67544" y="393021"/>
            <a:ext cx="2952328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Засиделись наши ноги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Им, пройтись бы по дороге,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Ещё лучше пробежаться,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быстроте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посостязаться.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F:\фоны картинки\images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F:\фоны картинки\p141_svetofo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3024336" cy="388843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620688"/>
            <a:ext cx="3008313" cy="526712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Капитаны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лучше всех,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Вас, конечно, ждёт успех!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Дорожный знак из частей соберите,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Нам покажите и назовите!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:\фото отчет ПДД\IMG_431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4" y="188640"/>
            <a:ext cx="4742180" cy="3312000"/>
          </a:xfrm>
          <a:prstGeom prst="rect">
            <a:avLst/>
          </a:prstGeom>
          <a:noFill/>
        </p:spPr>
      </p:pic>
      <p:pic>
        <p:nvPicPr>
          <p:cNvPr id="12292" name="Picture 4" descr="C:\Users\Валентина\Desktop\фото 14-15-16 год\фото пдд\Новая папка (2)\IMG_43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356992"/>
            <a:ext cx="4656000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фоны картинки\images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b="1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Посреди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дороги дети,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Мы всегда за них в ответе.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Чтоб не плакал их родитель,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Будь внимательней, водитель!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37" y="3501008"/>
            <a:ext cx="3976730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 descr="C:\Users\Валентина\Desktop\фото 14-15-16 год\фото пдд\Новая папка\DSCN2478.JPG"/>
          <p:cNvPicPr>
            <a:picLocks noChangeAspect="1" noChangeArrowheads="1"/>
          </p:cNvPicPr>
          <p:nvPr/>
        </p:nvPicPr>
        <p:blipFill>
          <a:blip r:embed="rId4" cstate="print"/>
          <a:srcRect r="12403" b="12931"/>
          <a:stretch>
            <a:fillRect/>
          </a:stretch>
        </p:blipFill>
        <p:spPr bwMode="auto">
          <a:xfrm>
            <a:off x="4788015" y="188640"/>
            <a:ext cx="3969737" cy="3060000"/>
          </a:xfrm>
          <a:prstGeom prst="rect">
            <a:avLst/>
          </a:prstGeom>
          <a:noFill/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043608" y="897686"/>
            <a:ext cx="30963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наземный переход,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Ходит целый день народ.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Ты, водитель, не спеши,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Пешехода пропусти!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:\фоны картинки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3008313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Вот и выявили победителей. </a:t>
            </a:r>
          </a:p>
          <a:p>
            <a:r>
              <a:rPr lang="ru-RU" dirty="0" smtClean="0"/>
              <a:t>Скажем спасибо жюри и зрителям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Спортсменам – новых побед!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171" name="Picture 3" descr="F:\фоны картинки\images (2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3096344" cy="2880320"/>
          </a:xfrm>
          <a:prstGeom prst="rect">
            <a:avLst/>
          </a:prstGeom>
          <a:noFill/>
        </p:spPr>
      </p:pic>
      <p:pic>
        <p:nvPicPr>
          <p:cNvPr id="11" name="Picture 2" descr="H:\фото отчет ПДД\DSCN248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6200" r="1438" b="9552"/>
          <a:stretch>
            <a:fillRect/>
          </a:stretch>
        </p:blipFill>
        <p:spPr bwMode="auto">
          <a:xfrm>
            <a:off x="4788024" y="188640"/>
            <a:ext cx="3686912" cy="3240000"/>
          </a:xfrm>
          <a:prstGeom prst="rect">
            <a:avLst/>
          </a:prstGeom>
          <a:noFill/>
        </p:spPr>
      </p:pic>
      <p:pic>
        <p:nvPicPr>
          <p:cNvPr id="13315" name="Picture 3" descr="H:\фото отчет ПДД\DSCN2492.JPG"/>
          <p:cNvPicPr>
            <a:picLocks noChangeAspect="1" noChangeArrowheads="1"/>
          </p:cNvPicPr>
          <p:nvPr/>
        </p:nvPicPr>
        <p:blipFill>
          <a:blip r:embed="rId5" cstate="print"/>
          <a:srcRect b="13883"/>
          <a:stretch>
            <a:fillRect/>
          </a:stretch>
        </p:blipFill>
        <p:spPr bwMode="auto">
          <a:xfrm>
            <a:off x="4644008" y="3569003"/>
            <a:ext cx="3852032" cy="3288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279</Words>
  <Application>Microsoft Office PowerPoint</Application>
  <PresentationFormat>Экран (4:3)</PresentationFormat>
  <Paragraphs>84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Знать об этом должен каждый – безопасность это важно!</vt:lpstr>
      <vt:lpstr>       Легко ли научить ребенка правильно вести себя на дороге? На первый взгляд да. Надо только познакомить его с правилами дорожного движения и никаких проблем. Но на самом деле очень трудно. Ведь мы, взрослые, на глазах детей нарушаем эти правила и не задумываемся, что ставим перед ребенком неразрешимую для него задачу: «Как правильно? Как говорят, или как делают?»  И от того, донесем ли мы, взрослые, до сознания ребенка необходимые знания о безопасности, будет зависеть его жизнь. Коллектив  нашего детского сада прилагает много сил, инициативы, выдумки для того, чтобы наши дети были грамотными на дороге и знали  правила дорожного движения, а самое главное соблюдали и правильно применяли эти знания в повседневной жизни. Одна из форм работы по обучению детей правилам дорожного движения – спортивные досуги. Они помогают легче усваивать и запоминать полученные знания. Предлагаем      вам отчет о таком досуге, который недавно прошел в нашем детском саду. </vt:lpstr>
      <vt:lpstr>Слайд 3</vt:lpstr>
      <vt:lpstr>     </vt:lpstr>
      <vt:lpstr>   </vt:lpstr>
      <vt:lpstr>Слайд 6</vt:lpstr>
      <vt:lpstr>Слайд 7</vt:lpstr>
      <vt:lpstr>Слайд 8</vt:lpstr>
      <vt:lpstr>Слайд 9</vt:lpstr>
    </vt:vector>
  </TitlesOfParts>
  <Company>Image&amp;Matros ®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Image&amp;Matros ®</dc:creator>
  <cp:lastModifiedBy>Image&amp;Matros ®</cp:lastModifiedBy>
  <cp:revision>18</cp:revision>
  <dcterms:created xsi:type="dcterms:W3CDTF">2015-12-14T11:32:34Z</dcterms:created>
  <dcterms:modified xsi:type="dcterms:W3CDTF">2015-12-21T12:03:46Z</dcterms:modified>
</cp:coreProperties>
</file>