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BDEEF-2600-4360-A0C7-58B5F88304F1}" type="datetimeFigureOut">
              <a:rPr lang="ru-RU" smtClean="0"/>
              <a:t>24.12.2016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00B1D-28C4-455A-BE90-DA3D27F13A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1844824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«Развитие </a:t>
            </a:r>
            <a:r>
              <a:rPr lang="ru-RU" sz="2800" b="1" dirty="0">
                <a:solidFill>
                  <a:srgbClr val="C00000"/>
                </a:solidFill>
              </a:rPr>
              <a:t>музыкальных способностей у детей дошкольного возраста через музыкально-дидактические </a:t>
            </a:r>
            <a:r>
              <a:rPr lang="ru-RU" sz="2800" b="1" dirty="0" smtClean="0">
                <a:solidFill>
                  <a:srgbClr val="C00000"/>
                </a:solidFill>
              </a:rPr>
              <a:t>игры»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1196752"/>
            <a:ext cx="5629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Обобщение и распространение педагогического опыта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404664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</a:rPr>
              <a:t>                     РСО –Алания  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МК ДОУ «Детский сад с. Брут»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5229200"/>
            <a:ext cx="43188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Подготовила музыкальный руководитель: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Хетагурова Виктория Валерьевна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                                                         2016г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20472" cy="661535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39752" y="2204864"/>
            <a:ext cx="5324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СПАСИБО ЗА ВНИМАНИЕ !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15616" y="134076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Из всех видов искусства музыка обладает наибольшей силой воздействия на человека, непосредственно обращаясь к его душе, миру его переживаний, настроений. Её называют языком чувств, моделью человеческих эмоций.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2008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1268760"/>
            <a:ext cx="7488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Современными исследователями доказано, что формировать музыкальные способности нужно начинать как можно раньше. Чем раньше дети приобщаются к миру музыки, тем более музыкальными они впоследствии становятся, и тем радостнее и желаннее будут для них новые встречи с музыкой.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1196752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Термин "способности", несмотря на его давнее и широкое применение в психологии, определяется в литературе неоднозначно. Распространенным является определение: способности - это то, что не сводится к знаниям и навыкам, но обеспечивает их быстрое приобретение, закрепление и эффективное использование на практике.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028343"/>
            <a:ext cx="69127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Специалисты - музыканты выделяют три вида музыкальных способностей:</a:t>
            </a:r>
          </a:p>
          <a:p>
            <a:r>
              <a:rPr lang="ru-RU" dirty="0"/>
              <a:t>1)</a:t>
            </a:r>
            <a:r>
              <a:rPr lang="ru-RU" b="1" dirty="0"/>
              <a:t> </a:t>
            </a:r>
            <a:r>
              <a:rPr lang="ru-RU" dirty="0"/>
              <a:t>ладовое чувство</a:t>
            </a:r>
            <a:r>
              <a:rPr lang="ru-RU" i="1" dirty="0"/>
              <a:t> - </a:t>
            </a:r>
            <a:r>
              <a:rPr lang="ru-RU" dirty="0"/>
              <a:t>проявляется при восприятии музыки, как эмоциональное переживание, прочувствованное восприятие;</a:t>
            </a:r>
          </a:p>
          <a:p>
            <a:r>
              <a:rPr lang="ru-RU" dirty="0"/>
              <a:t>2) музыкально-слуховое представление, включает в себя память и воображение, эта способность, проявляющая в воспроизведении по слуху мелодии;</a:t>
            </a:r>
          </a:p>
          <a:p>
            <a:r>
              <a:rPr lang="ru-RU" dirty="0"/>
              <a:t>3</a:t>
            </a:r>
            <a:r>
              <a:rPr lang="ru-RU" i="1" dirty="0"/>
              <a:t>) </a:t>
            </a:r>
            <a:r>
              <a:rPr lang="ru-RU" dirty="0"/>
              <a:t>чувство ритма</a:t>
            </a:r>
            <a:r>
              <a:rPr lang="ru-RU" i="1" dirty="0"/>
              <a:t> </a:t>
            </a:r>
            <a:r>
              <a:rPr lang="ru-RU" dirty="0"/>
              <a:t>- это восприятие и воспроизведение временных отношений в музыке - это способность активно переживать музыку, чувствовать эмоциональную</a:t>
            </a:r>
          </a:p>
          <a:p>
            <a:r>
              <a:rPr lang="ru-RU" dirty="0"/>
              <a:t>выразительность музыкального ритма и точно воспроизводить его.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403648" y="548680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Одним из важнейших средств развития музыкальных способностей детей являются музыкально-дидактические игры.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4824"/>
            <a:ext cx="8604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Педагогическая ценность музыкально-дидактических игр в том, что они открывают перед ребенком путь применения полученных знаний в жизненной практике.</a:t>
            </a:r>
          </a:p>
          <a:p>
            <a:r>
              <a:rPr lang="ru-RU" sz="2800" dirty="0"/>
              <a:t>На протяжении нескольких лет веду углубленную работу по теме "Развитие музыкальных способностей детей дошкольного возраста через музыкально-дидактические игры".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66936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836712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Поставила </a:t>
            </a:r>
            <a:r>
              <a:rPr lang="ru-RU" sz="2400" b="1" i="1" dirty="0"/>
              <a:t>цель</a:t>
            </a:r>
            <a:r>
              <a:rPr lang="ru-RU" sz="2400" dirty="0"/>
              <a:t>: определение эффективности музыкально-дидактических игр на развитие музыкальных способностей детей.</a:t>
            </a:r>
          </a:p>
          <a:p>
            <a:r>
              <a:rPr lang="ru-RU" sz="2400" dirty="0"/>
              <a:t>Для достижения цели выделила </a:t>
            </a:r>
            <a:r>
              <a:rPr lang="ru-RU" sz="2400" b="1" i="1" dirty="0"/>
              <a:t>задачи:</a:t>
            </a:r>
            <a:endParaRPr lang="ru-RU" sz="2400" dirty="0"/>
          </a:p>
          <a:p>
            <a:r>
              <a:rPr lang="ru-RU" sz="2400" dirty="0"/>
              <a:t>учить детей ориентироваться в игровой ситуации;</a:t>
            </a:r>
          </a:p>
          <a:p>
            <a:r>
              <a:rPr lang="ru-RU" sz="2400" dirty="0"/>
              <a:t>развивать эстетическое восприятие, интерес и любовь к музыке, эмоциональную отзывчивость и творческую активность;</a:t>
            </a:r>
          </a:p>
          <a:p>
            <a:r>
              <a:rPr lang="ru-RU" sz="2400" dirty="0"/>
              <a:t>совершенствовать </a:t>
            </a:r>
            <a:r>
              <a:rPr lang="ru-RU" sz="2400" dirty="0" err="1"/>
              <a:t>звуковысотный</a:t>
            </a:r>
            <a:r>
              <a:rPr lang="ru-RU" sz="2400" dirty="0"/>
              <a:t>, тембровый, динамический слух, чувство ритма и темпа; слуховое внимание, музыкальную память;</a:t>
            </a:r>
          </a:p>
          <a:p>
            <a:r>
              <a:rPr lang="ru-RU" sz="2400" dirty="0"/>
              <a:t>воспитывать коммуникативные навыки в игре, доброжелательное отношение друг к другу.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259632" y="548680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Для успешной реализации данных задач составила перспективно-тематическое планирование для детей средних и старших групп ДОУ, которое помогает мне развивать музыкальные способности у </a:t>
            </a:r>
            <a:r>
              <a:rPr lang="ru-RU" sz="2400" dirty="0" smtClean="0"/>
              <a:t>детей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708920"/>
            <a:ext cx="6732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игры, развивающие музыкальный слух (</a:t>
            </a:r>
            <a:r>
              <a:rPr lang="ru-RU" sz="2400" dirty="0" err="1"/>
              <a:t>звуковысотный</a:t>
            </a:r>
            <a:r>
              <a:rPr lang="ru-RU" sz="2400" dirty="0"/>
              <a:t>, тембровый и динамический);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игры, развивающие чувство ритма;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игры, способствующие восприятию музыки;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игры для развития музыкальной памяти.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e2494a2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836712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Музыкально-дидактические игры осваиваются детьми постепенно. Ознакомление с новой игрой происходит в основном во время музыкальных занятий.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690336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Таким образом, систематическая и целенаправленная работа по использованию музыкально- дидактических игр способствует успешному развитию музыкальных способностей дошкольников.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322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Лейла</dc:creator>
  <cp:lastModifiedBy>Лейла</cp:lastModifiedBy>
  <cp:revision>1</cp:revision>
  <dcterms:created xsi:type="dcterms:W3CDTF">2016-12-24T19:57:53Z</dcterms:created>
  <dcterms:modified xsi:type="dcterms:W3CDTF">2016-12-24T20:17:51Z</dcterms:modified>
</cp:coreProperties>
</file>