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81" r:id="rId3"/>
    <p:sldId id="279" r:id="rId4"/>
    <p:sldId id="259" r:id="rId5"/>
    <p:sldId id="265" r:id="rId6"/>
    <p:sldId id="264" r:id="rId7"/>
    <p:sldId id="260" r:id="rId8"/>
    <p:sldId id="261" r:id="rId9"/>
    <p:sldId id="262" r:id="rId10"/>
    <p:sldId id="271" r:id="rId11"/>
    <p:sldId id="270" r:id="rId12"/>
    <p:sldId id="272" r:id="rId13"/>
    <p:sldId id="274" r:id="rId14"/>
    <p:sldId id="276" r:id="rId15"/>
    <p:sldId id="282" r:id="rId16"/>
    <p:sldId id="268" r:id="rId17"/>
    <p:sldId id="267" r:id="rId18"/>
    <p:sldId id="275" r:id="rId19"/>
    <p:sldId id="278" r:id="rId20"/>
    <p:sldId id="277" r:id="rId21"/>
    <p:sldId id="266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2F1D"/>
    <a:srgbClr val="2A2718"/>
    <a:srgbClr val="ECF1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1" autoAdjust="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384DC-F904-4EAC-9A25-DD4337AC7D7E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BDA29-3E81-4F14-87CA-FDFB7BF3C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BDA29-3E81-4F14-87CA-FDFB7BF3CEA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6.gif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slide" Target="slide7.xml"/><Relationship Id="rId5" Type="http://schemas.openxmlformats.org/officeDocument/2006/relationships/audio" Target="../media/audio5.wav"/><Relationship Id="rId4" Type="http://schemas.openxmlformats.org/officeDocument/2006/relationships/slide" Target="slide13.xml"/><Relationship Id="rId9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1%20&#1089;&#1077;&#1085;&#1090;&#1103;&#1073;&#1088;&#1103;%202015\&#1040;&#1088;&#1072;&#1084;-&#1079;&#1072;&#1084;-&#1079;&#1072;&#1084;.mp4" TargetMode="Externa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hyperlink" Target="file:///H:\1%20&#1089;&#1077;&#1085;&#1090;&#1103;&#1073;&#1088;&#1103;%202015\&#1044;&#1077;&#1074;&#1095;&#1086;&#1085;&#1082;&#1080;,%20&#1084;&#1072;&#1083;&#1100;&#1095;&#1080;&#1096;&#1082;&#1080;\&#1044;&#1077;&#1074;&#1095;&#1086;&#1085;&#1082;&#1080;,%20&#1084;&#1072;&#1083;&#1100;&#1095;&#1080;&#1096;&#1082;&#1080;.ppt" TargetMode="Externa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mghp?hl=ru&amp;tab=wi" TargetMode="External"/><Relationship Id="rId2" Type="http://schemas.openxmlformats.org/officeDocument/2006/relationships/hyperlink" Target="http://ppt4web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7.png"/><Relationship Id="rId7" Type="http://schemas.openxmlformats.org/officeDocument/2006/relationships/slide" Target="slide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9.png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Pictures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700" y="358775"/>
            <a:ext cx="8610600" cy="61388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404664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МАОУ СОШ № 54 г.Томска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192" y="580526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5288" y="522920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Дудко Наталья Михайловна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71472" y="1643050"/>
            <a:ext cx="5995987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2,4,6,8,10,12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71472" y="3071810"/>
            <a:ext cx="5995987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chemeClr val="accent2"/>
                </a:solidFill>
              </a:rPr>
              <a:t>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1,2,6,7,9,8,10,3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71472" y="4572008"/>
            <a:ext cx="5995988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chemeClr val="accent2"/>
                </a:solidFill>
              </a:rPr>
              <a:t>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1,3,5,7,9,11,13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142976" y="214290"/>
            <a:ext cx="7240059" cy="101566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Какой ряд лишний?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7178675" y="3000372"/>
            <a:ext cx="1965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pic>
        <p:nvPicPr>
          <p:cNvPr id="9" name="Picture 6" descr="http://kira-scrap.ru/KATALOG/MULTY_NASCHI/1/0_8d91b_8008a627_M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2357430"/>
            <a:ext cx="2286016" cy="3964190"/>
          </a:xfrm>
          <a:prstGeom prst="rect">
            <a:avLst/>
          </a:prstGeom>
          <a:noFill/>
        </p:spPr>
      </p:pic>
      <p:sp>
        <p:nvSpPr>
          <p:cNvPr id="11" name="Прямоугольная выноска 10"/>
          <p:cNvSpPr/>
          <p:nvPr/>
        </p:nvSpPr>
        <p:spPr>
          <a:xfrm>
            <a:off x="7072330" y="1500174"/>
            <a:ext cx="1714512" cy="785818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072330" y="1500174"/>
            <a:ext cx="1714512" cy="785818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28" y="5929330"/>
            <a:ext cx="57147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  <p:bldP spid="4105" grpId="0" animBg="1"/>
      <p:bldP spid="11" grpId="0" animBg="1"/>
      <p:bldP spid="11" grpId="2" animBg="1"/>
      <p:bldP spid="11" grpId="3" animBg="1"/>
      <p:bldP spid="11" grpId="4" animBg="1"/>
      <p:bldP spid="12" grpId="4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Администратор\1\1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214942" y="928670"/>
            <a:ext cx="3714776" cy="5500702"/>
          </a:xfrm>
          <a:prstGeom prst="rect">
            <a:avLst/>
          </a:prstGeom>
          <a:noFill/>
        </p:spPr>
      </p:pic>
      <p:sp>
        <p:nvSpPr>
          <p:cNvPr id="22531" name="Содержимое 2"/>
          <p:cNvSpPr>
            <a:spLocks noGrp="1"/>
          </p:cNvSpPr>
          <p:nvPr>
            <p:ph idx="4294967295"/>
          </p:nvPr>
        </p:nvSpPr>
        <p:spPr>
          <a:xfrm>
            <a:off x="0" y="1214422"/>
            <a:ext cx="4286312" cy="4786346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ru-RU" sz="2800" dirty="0">
                <a:cs typeface="Arial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Посадила бабка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печь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Пирожки с капустой печь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Маши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Коли, Вовы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Пирожки уже готовы.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Да еще один пирог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 лавку уволок.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Да в печи четыре штуки.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Пироги считают внуки.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Если можешь, помоги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Сосчитать все пироги!</a:t>
            </a: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7705755" y="4357694"/>
            <a:ext cx="1081087" cy="1079500"/>
          </a:xfrm>
          <a:prstGeom prst="roundRect">
            <a:avLst>
              <a:gd name="adj" fmla="val 50000"/>
            </a:avLst>
          </a:prstGeom>
          <a:noFill/>
          <a:ln w="38100" cmpd="sng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6072198" y="4357694"/>
            <a:ext cx="1143008" cy="1081087"/>
          </a:xfrm>
          <a:prstGeom prst="roundRect">
            <a:avLst>
              <a:gd name="adj" fmla="val 50000"/>
            </a:avLst>
          </a:prstGeom>
          <a:noFill/>
          <a:ln w="38100" cmpd="sng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4500562" y="4357694"/>
            <a:ext cx="1079500" cy="1081087"/>
          </a:xfrm>
          <a:prstGeom prst="roundRect">
            <a:avLst>
              <a:gd name="adj" fmla="val 50000"/>
            </a:avLst>
          </a:prstGeom>
          <a:noFill/>
          <a:ln w="38100" cmpd="sng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928662" y="285728"/>
            <a:ext cx="75231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Выбери правильный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58214" y="5857892"/>
            <a:ext cx="785786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1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18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484438" y="1989138"/>
            <a:ext cx="1512887" cy="1439862"/>
          </a:xfrm>
          <a:prstGeom prst="rect">
            <a:avLst/>
          </a:prstGeom>
          <a:noFill/>
          <a:ln w="317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8212" name="Picture 20" descr="772c6df7db2a5f8e4bc382606c316a8e"/>
          <p:cNvPicPr preferRelativeResize="0"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995738" y="2565400"/>
            <a:ext cx="855662" cy="609600"/>
          </a:xfrm>
          <a:prstGeom prst="rect">
            <a:avLst/>
          </a:prstGeom>
          <a:noFill/>
        </p:spPr>
      </p:pic>
      <p:sp>
        <p:nvSpPr>
          <p:cNvPr id="8197" name="Rectangle 5">
            <a:hlinkClick r:id="rId4" action="ppaction://hlinksldjump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971550" y="1989138"/>
            <a:ext cx="1512888" cy="1439862"/>
          </a:xfrm>
          <a:prstGeom prst="rect">
            <a:avLst/>
          </a:prstGeom>
          <a:noFill/>
          <a:ln w="317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995738" y="1989138"/>
            <a:ext cx="1512887" cy="1439862"/>
          </a:xfrm>
          <a:prstGeom prst="rect">
            <a:avLst/>
          </a:prstGeom>
          <a:noFill/>
          <a:ln w="31750" cmpd="sng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200" name="Rectangle 8">
            <a:hlinkClick r:id="rId4" action="ppaction://hlinksldjump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3995738" y="3429000"/>
            <a:ext cx="1512887" cy="1439863"/>
          </a:xfrm>
          <a:prstGeom prst="rect">
            <a:avLst/>
          </a:prstGeom>
          <a:noFill/>
          <a:ln w="317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484438" y="3429000"/>
            <a:ext cx="1512887" cy="143986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202" name="Rectangle 10">
            <a:hlinkClick r:id="rId4" action="ppaction://hlinksldjump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971550" y="3429000"/>
            <a:ext cx="1512888" cy="1439863"/>
          </a:xfrm>
          <a:prstGeom prst="rect">
            <a:avLst/>
          </a:prstGeom>
          <a:noFill/>
          <a:ln w="317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203" name="Rectangle 11">
            <a:hlinkClick r:id="rId4" action="ppaction://hlinksldjump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971550" y="4868863"/>
            <a:ext cx="1512888" cy="1439862"/>
          </a:xfrm>
          <a:prstGeom prst="rect">
            <a:avLst/>
          </a:prstGeom>
          <a:noFill/>
          <a:ln w="317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2484438" y="4868863"/>
            <a:ext cx="1512887" cy="1439862"/>
          </a:xfrm>
          <a:prstGeom prst="rect">
            <a:avLst/>
          </a:prstGeom>
          <a:noFill/>
          <a:ln w="317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8205" name="Rectangl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995738" y="4868863"/>
            <a:ext cx="1512887" cy="1439862"/>
          </a:xfrm>
          <a:prstGeom prst="rect">
            <a:avLst/>
          </a:prstGeom>
          <a:noFill/>
          <a:ln w="317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8206" name="Picture 14" descr="0_60f0e_7820dbfa_L"/>
          <p:cNvPicPr preferRelativeResize="0"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3437" y="3571877"/>
            <a:ext cx="3090465" cy="3001962"/>
          </a:xfrm>
          <a:prstGeom prst="rect">
            <a:avLst/>
          </a:prstGeom>
          <a:noFill/>
        </p:spPr>
      </p:pic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572264" y="4500570"/>
            <a:ext cx="2016125" cy="120032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+ 3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572264" y="4500570"/>
            <a:ext cx="2016125" cy="120032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- 4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6572264" y="4500570"/>
            <a:ext cx="2016125" cy="120032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smtClean="0">
                <a:latin typeface="Times New Roman" pitchFamily="18" charset="0"/>
                <a:cs typeface="Times New Roman" pitchFamily="18" charset="0"/>
              </a:rPr>
              <a:t>- 2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6572264" y="4500570"/>
            <a:ext cx="2016125" cy="120032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+ 3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14" name="Picture 22">
            <a:hlinkClick r:id="" action="ppaction://media"/>
          </p:cNvPr>
          <p:cNvPicPr preferRelativeResize="0">
            <a:picLocks noRot="1" noChangeAspect="1" noChangeArrowheads="1"/>
          </p:cNvPicPr>
          <p:nvPr>
            <a:wavAudioFile r:embed="rId1" name="034.wav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81967" y="285728"/>
            <a:ext cx="90620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Помогите найти бабочку</a:t>
            </a:r>
            <a:r>
              <a:rPr lang="ru-RU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0" name="Управляющая кнопка: далее 19">
            <a:hlinkClick r:id="rId9" action="ppaction://hlinksldjump" highlightClick="1"/>
          </p:cNvPr>
          <p:cNvSpPr/>
          <p:nvPr/>
        </p:nvSpPr>
        <p:spPr>
          <a:xfrm>
            <a:off x="8286776" y="5786454"/>
            <a:ext cx="857224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50289E-6 L -0.19097 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98 0.00185 L -0.18299 -0.207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99 -0.2 L -0.18299 -0.3757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99 -0.37572 L -0.04115 -0.375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9001" fill="hold"/>
                                        <p:tgtEl>
                                          <p:spTgt spid="8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11329 C -0.00642 -0.11791 -0.01076 -0.12208 -0.01667 -0.12855 C -0.02274 -0.13479 -0.03264 -0.1482 -0.03767 -0.15121 C -0.04288 -0.15421 -0.03698 -0.15098 -0.04705 -0.14658 C -0.05694 -0.14219 -0.08264 -0.13271 -0.09844 -0.12439 C -0.11441 -0.1156 -0.13229 -0.10381 -0.14219 -0.09549 C -0.15191 -0.08739 -0.15312 -0.08971 -0.15799 -0.07468 C -0.16267 -0.05988 -0.17396 -0.01988 -0.17101 -0.00739 C -0.16805 0.00532 -0.14531 -0.00023 -0.14045 0.00162 " pathEditMode="relative" rAng="-1576183" ptsTypes="aaaaaaaaA">
                                      <p:cBhvr>
                                        <p:cTn id="71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14"/>
                </p:tgtEl>
              </p:cMediaNode>
            </p:audio>
          </p:childTnLst>
        </p:cTn>
      </p:par>
    </p:tnLst>
    <p:bldLst>
      <p:bldP spid="8198" grpId="0" animBg="1"/>
      <p:bldP spid="8199" grpId="0" animBg="1"/>
      <p:bldP spid="8201" grpId="0" animBg="1"/>
      <p:bldP spid="8204" grpId="0" animBg="1"/>
      <p:bldP spid="8208" grpId="0" animBg="1"/>
      <p:bldP spid="8209" grpId="0" animBg="1"/>
      <p:bldP spid="8209" grpId="1" animBg="1"/>
      <p:bldP spid="8210" grpId="0" animBg="1"/>
      <p:bldP spid="8210" grpId="1" animBg="1"/>
      <p:bldP spid="82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_60f18_9d983d54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59200" y="500042"/>
            <a:ext cx="5384800" cy="5915025"/>
          </a:xfrm>
          <a:prstGeom prst="rect">
            <a:avLst/>
          </a:prstGeom>
          <a:noFill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14282" y="428604"/>
            <a:ext cx="54073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 ошиблись! </a:t>
            </a:r>
          </a:p>
        </p:txBody>
      </p:sp>
      <p:sp>
        <p:nvSpPr>
          <p:cNvPr id="1024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7224" y="3000372"/>
            <a:ext cx="2952750" cy="1368425"/>
          </a:xfrm>
          <a:prstGeom prst="rightArrow">
            <a:avLst>
              <a:gd name="adj1" fmla="val 50000"/>
              <a:gd name="adj2" fmla="val 539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Подумайте еще!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5857892"/>
            <a:ext cx="928662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дминистратор\9\1 сентября\p41_muzyika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2"/>
            <a:ext cx="8286808" cy="6215106"/>
          </a:xfrm>
          <a:prstGeom prst="rect">
            <a:avLst/>
          </a:prstGeom>
          <a:noFill/>
        </p:spPr>
      </p:pic>
      <p:pic>
        <p:nvPicPr>
          <p:cNvPr id="1030" name="Picture 6" descr="D:\Администратор\9\1 сентября\075212_1390020732.png"/>
          <p:cNvPicPr>
            <a:picLocks noChangeAspect="1" noChangeArrowheads="1"/>
          </p:cNvPicPr>
          <p:nvPr/>
        </p:nvPicPr>
        <p:blipFill>
          <a:blip r:embed="rId3" cstate="email"/>
          <a:srcRect r="-1189"/>
          <a:stretch>
            <a:fillRect/>
          </a:stretch>
        </p:blipFill>
        <p:spPr bwMode="auto">
          <a:xfrm>
            <a:off x="3214678" y="2928934"/>
            <a:ext cx="3642880" cy="3647559"/>
          </a:xfrm>
          <a:prstGeom prst="rect">
            <a:avLst/>
          </a:prstGeom>
          <a:noFill/>
        </p:spPr>
      </p:pic>
      <p:sp>
        <p:nvSpPr>
          <p:cNvPr id="9" name="Управляющая кнопка: звук 8">
            <a:hlinkClick r:id="" action="ppaction://hlinkshowjump?jump=nextslide" highlightClick="1"/>
          </p:cNvPr>
          <p:cNvSpPr/>
          <p:nvPr/>
        </p:nvSpPr>
        <p:spPr>
          <a:xfrm>
            <a:off x="8429620" y="5857892"/>
            <a:ext cx="714380" cy="57150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Арам-зам-зам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187591"/>
            <a:ext cx="9144000" cy="6282137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501058" y="5929330"/>
            <a:ext cx="642942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дминистратор\9\1 сентября\Спортза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4289"/>
            <a:ext cx="9144000" cy="6849687"/>
          </a:xfrm>
          <a:prstGeom prst="rect">
            <a:avLst/>
          </a:prstGeom>
          <a:noFill/>
        </p:spPr>
      </p:pic>
      <p:pic>
        <p:nvPicPr>
          <p:cNvPr id="2051" name="Picture 3" descr="D:\Администратор\9\1 сентября\0_51436_15d203f9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57496"/>
            <a:ext cx="5689461" cy="4266870"/>
          </a:xfrm>
          <a:prstGeom prst="rect">
            <a:avLst/>
          </a:prstGeom>
          <a:noFill/>
        </p:spPr>
      </p:pic>
      <p:pic>
        <p:nvPicPr>
          <p:cNvPr id="2053" name="Picture 5" descr="D:\Администратор\9\1 сентября\не нравитьс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892" y="4643446"/>
            <a:ext cx="937811" cy="1498593"/>
          </a:xfrm>
          <a:prstGeom prst="rect">
            <a:avLst/>
          </a:prstGeom>
          <a:noFill/>
        </p:spPr>
      </p:pic>
      <p:sp>
        <p:nvSpPr>
          <p:cNvPr id="7" name="Управляющая кнопка: фильм 6">
            <a:hlinkClick r:id="rId5" action="ppaction://hlinkpres?slideindex=1&amp;slidetitle=Слайд 1" highlightClick="1"/>
          </p:cNvPr>
          <p:cNvSpPr/>
          <p:nvPr/>
        </p:nvSpPr>
        <p:spPr>
          <a:xfrm>
            <a:off x="8143900" y="6500834"/>
            <a:ext cx="1000100" cy="57150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7286644" y="6500834"/>
            <a:ext cx="785818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дминистратор\9\1 сентября\Столов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D:\Администратор\9\1 сентября\0_51416_96d8f549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357430"/>
            <a:ext cx="5284222" cy="4743458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072462" y="6215082"/>
            <a:ext cx="785818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Администратор\9\1 сентября\0c9cc9a1b02d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2" descr="D:\Администратор\9\1 сентября\0_51425_b91f510c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2500306"/>
            <a:ext cx="2770624" cy="269713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Администратор\9\DIREKTOR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1571612"/>
            <a:ext cx="3429024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57224" y="5715016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Самохвалова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Людмила Ивановна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358214" y="5857892"/>
            <a:ext cx="785786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дминистратор\9\507790898db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22" y="285728"/>
            <a:ext cx="4000528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Администратор\9\235603884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3736" y="214290"/>
            <a:ext cx="8968858" cy="61436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сентября (среда)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Приходим в школу к 8.00 (за 10-15 минут)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Принести: Букварь, Математику – обернуть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учебники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сделать закладки.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цветные карандаши; 2 простых карандаша.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Уроки до 10.25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Обед стоит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неделю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 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http://natalia72.ucoz.ru/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031" y="5072074"/>
            <a:ext cx="168026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hinaOne" pitchFamily="66" charset="0"/>
              </a:rPr>
              <a:t>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знаю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8924" y="5072074"/>
            <a:ext cx="28937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Да, понравилось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1352" y="5000636"/>
            <a:ext cx="2832827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Нет,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понравилось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8662" y="1428736"/>
            <a:ext cx="75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Понравилось ли Вам наше путешествие?</a:t>
            </a:r>
            <a:endParaRPr lang="ru-RU" sz="32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2643182"/>
            <a:ext cx="20717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 descr="D:\Администратор\9\1 сентября\не нравитьс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2643182"/>
            <a:ext cx="2175880" cy="2286016"/>
          </a:xfrm>
          <a:prstGeom prst="rect">
            <a:avLst/>
          </a:prstGeom>
          <a:noFill/>
        </p:spPr>
      </p:pic>
      <p:pic>
        <p:nvPicPr>
          <p:cNvPr id="22533" name="Picture 5" descr="D:\Администратор\9\1 сентября\не знаю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735787"/>
            <a:ext cx="2428892" cy="21890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Вы можете использовать  данное оформление  для создания своих презентаций,  но в своей презентации вы должны указать  источник шаблона: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http://ppt4web.ru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При создание шаблона использованы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Google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картинки: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https://www.google.ru/imghp?hl=ru&amp;tab=wi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Шаблон нельзя использовать в коммерческих целях!</a:t>
            </a:r>
          </a:p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При использование шаблона на других сайтах, ссылка на сервис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PPt4WEB.ru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обязательна!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9004746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Администратор\3\ФОТО\Прикольное фото\Учительница первоя мо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8643998" cy="61742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Администратор\9\1 сентября\Маша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500174"/>
            <a:ext cx="8858280" cy="4982783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4348" y="1428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школу с Машей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дминистратор\9\1 сентября\коридо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8358246" cy="6268685"/>
          </a:xfrm>
          <a:prstGeom prst="rect">
            <a:avLst/>
          </a:prstGeom>
          <a:noFill/>
        </p:spPr>
      </p:pic>
      <p:pic>
        <p:nvPicPr>
          <p:cNvPr id="7176" name="Picture 8" descr="http://img1.liveinternet.ru/images/attach/c/2/74/504/74504157_01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2928934"/>
            <a:ext cx="3571900" cy="3341950"/>
          </a:xfrm>
          <a:prstGeom prst="rect">
            <a:avLst/>
          </a:prstGeom>
          <a:noFill/>
        </p:spPr>
      </p:pic>
      <p:sp>
        <p:nvSpPr>
          <p:cNvPr id="4102" name="AutoShape 6" descr="http://img-fotki.yandex.ru/get/6426/102699435.82b/0_9fb6b_9029ef6b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img-fotki.yandex.ru/get/6426/102699435.82b/0_9fb6b_9029ef6b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://img-fotki.yandex.ru/get/6444/102699435.82a/0_9fb29_33630fc3_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1357298"/>
            <a:ext cx="2571768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Кабинет начальных классов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1643050"/>
            <a:ext cx="1714512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Кабинет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музыки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2066" y="1928802"/>
            <a:ext cx="1785950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Спортивный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зал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72330" y="1785926"/>
            <a:ext cx="1500198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Актовый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зал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86578" y="4286256"/>
            <a:ext cx="1857388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Переменка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71670" y="5000636"/>
            <a:ext cx="1785950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Директор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>
            <a:off x="1357290" y="642918"/>
            <a:ext cx="2143140" cy="642942"/>
          </a:xfrm>
          <a:prstGeom prst="curved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>
            <a:off x="4429124" y="857232"/>
            <a:ext cx="1857388" cy="785818"/>
          </a:xfrm>
          <a:prstGeom prst="curved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>
            <a:off x="6643702" y="1000108"/>
            <a:ext cx="1500198" cy="642942"/>
          </a:xfrm>
          <a:prstGeom prst="curved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право стрелка 21"/>
          <p:cNvSpPr/>
          <p:nvPr/>
        </p:nvSpPr>
        <p:spPr>
          <a:xfrm>
            <a:off x="7858148" y="2643182"/>
            <a:ext cx="785818" cy="1714512"/>
          </a:xfrm>
          <a:prstGeom prst="curved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20979225">
            <a:off x="3055036" y="2721395"/>
            <a:ext cx="4214842" cy="1785950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  <a:scene3d>
            <a:camera prst="orthographicFront">
              <a:rot lat="1200000" lon="1049999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70" name="AutoShape 2" descr="http://img-fotki.yandex.ru/get/6426/102699435.82b/0_9fb6b_9029ef6b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://img-fotki.yandex.ru/get/6426/102699435.82b/0_9fb6b_9029ef6b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://img-fotki.yandex.ru/get/6426/102699435.82b/0_9fb6b_9029ef6b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Управляющая кнопка: сведения 22">
            <a:hlinkClick r:id="rId10" action="ppaction://hlinksldjump" highlightClick="1"/>
          </p:cNvPr>
          <p:cNvSpPr/>
          <p:nvPr/>
        </p:nvSpPr>
        <p:spPr>
          <a:xfrm>
            <a:off x="8001024" y="5929330"/>
            <a:ext cx="642942" cy="5715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ewstyle-y.ru/Kabineti/information_items_4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06" y="285728"/>
            <a:ext cx="8939726" cy="6000792"/>
          </a:xfrm>
          <a:prstGeom prst="rect">
            <a:avLst/>
          </a:prstGeom>
          <a:solidFill>
            <a:srgbClr val="332F1D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85725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206   Кабинет начальных классов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1285860"/>
            <a:ext cx="1357322" cy="1357322"/>
          </a:xfrm>
          <a:prstGeom prst="rect">
            <a:avLst/>
          </a:prstGeom>
          <a:solidFill>
            <a:srgbClr val="332F1D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Чтение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29322" y="1285860"/>
            <a:ext cx="1428760" cy="1357322"/>
          </a:xfrm>
          <a:prstGeom prst="rect">
            <a:avLst/>
          </a:prstGeom>
          <a:solidFill>
            <a:srgbClr val="332F1D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Письмо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Окр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мир</a:t>
            </a: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1285860"/>
            <a:ext cx="2000264" cy="1357322"/>
          </a:xfrm>
          <a:prstGeom prst="rect">
            <a:avLst/>
          </a:prstGeom>
          <a:solidFill>
            <a:srgbClr val="332F1D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сентября.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Математика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9220" name="Picture 4" descr="http://img0.liveinternet.ru/images/attach/c/2/74/503/74503848_large_0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8" y="3214686"/>
            <a:ext cx="2857520" cy="2143140"/>
          </a:xfrm>
          <a:prstGeom prst="rect">
            <a:avLst/>
          </a:prstGeom>
          <a:noFill/>
        </p:spPr>
      </p:pic>
      <p:sp>
        <p:nvSpPr>
          <p:cNvPr id="16" name="Управляющая кнопка: домой 15">
            <a:hlinkClick r:id="rId6" action="ppaction://hlinksldjump" highlightClick="1"/>
          </p:cNvPr>
          <p:cNvSpPr/>
          <p:nvPr/>
        </p:nvSpPr>
        <p:spPr>
          <a:xfrm>
            <a:off x="5000628" y="5643578"/>
            <a:ext cx="3857652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email"/>
          <a:stretch>
            <a:fillRect/>
          </a:stretch>
        </p:blipFill>
        <p:spPr>
          <a:xfrm>
            <a:off x="7786710" y="450057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Составьте слово из букв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Администратор\9\1 сентября\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10" y="2428868"/>
            <a:ext cx="3929090" cy="3999725"/>
          </a:xfrm>
          <a:prstGeom prst="rect">
            <a:avLst/>
          </a:prstGeom>
          <a:noFill/>
        </p:spPr>
      </p:pic>
      <p:pic>
        <p:nvPicPr>
          <p:cNvPr id="3077" name="Picture 5" descr="0_7e285_d431b00a_L (340x425, 218Kb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1538" y="1285860"/>
            <a:ext cx="2286016" cy="2857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5643578"/>
            <a:ext cx="71438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14414" y="4143380"/>
            <a:ext cx="571504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000232" y="4143380"/>
            <a:ext cx="571504" cy="57150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857488" y="4143380"/>
            <a:ext cx="642942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42976" y="5643578"/>
            <a:ext cx="71438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00232" y="5643578"/>
            <a:ext cx="71438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488" y="5643578"/>
            <a:ext cx="71438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14744" y="5643578"/>
            <a:ext cx="71438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5643578"/>
            <a:ext cx="71438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5786446" y="1428736"/>
            <a:ext cx="2000264" cy="857256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86776" y="5929330"/>
            <a:ext cx="64294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0611E-6 L -0.37795 -0.2204 " pathEditMode="relative" ptsTypes="AA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37558E-6 L -0.18889 -0.2204 " pathEditMode="relative" ptsTypes="AA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889 -0.2204 " pathEditMode="relative" ptsTypes="AA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4429156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Прятки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Администратор\9\1 сентября\звезды 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06" y="1214422"/>
            <a:ext cx="5214974" cy="5214974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267300">
            <a:off x="2645235" y="1968809"/>
            <a:ext cx="759158" cy="93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436508">
            <a:off x="609097" y="4004986"/>
            <a:ext cx="799782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80867">
            <a:off x="2428860" y="5214950"/>
            <a:ext cx="749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9859953">
            <a:off x="2811621" y="4220882"/>
            <a:ext cx="685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555682">
            <a:off x="1167542" y="2434523"/>
            <a:ext cx="635000" cy="66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400000">
            <a:off x="4149722" y="3994154"/>
            <a:ext cx="812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9361713">
            <a:off x="4214810" y="1500174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715008" y="4000504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15074" y="4000504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5140" y="4000504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15206" y="4000504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15272" y="4000504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15008" y="4429132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15074" y="4429132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15140" y="4429132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15206" y="4429132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15272" y="4429132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15008" y="4857760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15074" y="4857760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15140" y="4857760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15206" y="4857760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715272" y="4857760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15008" y="5286388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15074" y="5286388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15140" y="5286388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215206" y="5286388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715272" y="5286388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15008" y="3571876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15074" y="3571876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15140" y="3571876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15206" y="3571876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715272" y="3571876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15338" y="3571876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215338" y="4000504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215338" y="4429132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215338" y="4857760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215338" y="5286388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715008" y="5715016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15074" y="5715016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715140" y="5715016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5" descr="D:\Администратор\9\1 сентября\не знаю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429388" y="1928802"/>
            <a:ext cx="1785950" cy="1609561"/>
          </a:xfrm>
          <a:prstGeom prst="rect">
            <a:avLst/>
          </a:prstGeom>
          <a:noFill/>
        </p:spPr>
      </p:pic>
      <p:sp>
        <p:nvSpPr>
          <p:cNvPr id="49" name="Прямоугольная выноска 48"/>
          <p:cNvSpPr/>
          <p:nvPr/>
        </p:nvSpPr>
        <p:spPr>
          <a:xfrm>
            <a:off x="5857884" y="1000108"/>
            <a:ext cx="2000264" cy="857256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8358214" y="5929330"/>
            <a:ext cx="78578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8D2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8D2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8D2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8D2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8D2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8D2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8D2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8D2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8D2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8D2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8D2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8D2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8D2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8D2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g1.liveinternet.ru/images/attach/c/7/94/685/94685393_1q__8_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2714620"/>
            <a:ext cx="3667128" cy="3667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Autofit/>
          </a:bodyPr>
          <a:lstStyle/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Составьте слово из слогов</a:t>
            </a:r>
            <a:endParaRPr lang="ru-RU" sz="6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642910" y="1785926"/>
            <a:ext cx="2669969" cy="4214842"/>
            <a:chOff x="642910" y="1785926"/>
            <a:chExt cx="2669969" cy="4214842"/>
          </a:xfrm>
        </p:grpSpPr>
        <p:pic>
          <p:nvPicPr>
            <p:cNvPr id="3074" name="Picture 2" descr="http://botinok.co.il/sites/default/files/images/e53d5ae891e4d83f935b0849bccb4560_pirat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42910" y="1785926"/>
              <a:ext cx="2669969" cy="3286116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1000100" y="5143512"/>
              <a:ext cx="928694" cy="8572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4400" b="1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928794" y="5143512"/>
              <a:ext cx="928694" cy="8572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</a:t>
              </a:r>
              <a:endParaRPr lang="ru-RU" sz="44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143372" y="2000240"/>
            <a:ext cx="1857388" cy="857256"/>
            <a:chOff x="4143372" y="1571612"/>
            <a:chExt cx="1857388" cy="85725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143372" y="1571612"/>
              <a:ext cx="928694" cy="8572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</a:t>
              </a:r>
              <a:endParaRPr lang="ru-RU" sz="4400" b="1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072066" y="1571612"/>
              <a:ext cx="928694" cy="8572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4400" b="1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143372" y="2857496"/>
            <a:ext cx="2786082" cy="857256"/>
            <a:chOff x="4143372" y="2428868"/>
            <a:chExt cx="2786082" cy="85725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143372" y="2428868"/>
              <a:ext cx="928694" cy="8572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endParaRPr lang="ru-RU" sz="4400" b="1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072066" y="2428868"/>
              <a:ext cx="928694" cy="8572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4400" b="1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000760" y="2428868"/>
              <a:ext cx="928694" cy="8572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4400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143372" y="3714752"/>
            <a:ext cx="2786082" cy="857256"/>
            <a:chOff x="4143372" y="3286124"/>
            <a:chExt cx="2786082" cy="85725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143372" y="3286124"/>
              <a:ext cx="928694" cy="8572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</a:t>
              </a:r>
              <a:endParaRPr lang="ru-RU" sz="4400" b="1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72066" y="3286124"/>
              <a:ext cx="928694" cy="8572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4400" b="1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000760" y="3286124"/>
              <a:ext cx="928694" cy="8572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endParaRPr lang="ru-RU" sz="4400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143372" y="4572008"/>
            <a:ext cx="2786082" cy="857256"/>
            <a:chOff x="4143372" y="4143380"/>
            <a:chExt cx="2786082" cy="85725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143372" y="4143380"/>
              <a:ext cx="928694" cy="8572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4400" b="1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072066" y="4143380"/>
              <a:ext cx="928694" cy="8572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4400" b="1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000760" y="4143380"/>
              <a:ext cx="928694" cy="8572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endParaRPr lang="ru-RU" sz="44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143372" y="5429264"/>
            <a:ext cx="1857388" cy="857256"/>
            <a:chOff x="4143372" y="5000636"/>
            <a:chExt cx="1857388" cy="85725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143372" y="5000636"/>
              <a:ext cx="928694" cy="8572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4400" b="1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072066" y="5000636"/>
              <a:ext cx="928694" cy="8572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4400" b="1" dirty="0"/>
            </a:p>
          </p:txBody>
        </p:sp>
      </p:grpSp>
      <p:sp>
        <p:nvSpPr>
          <p:cNvPr id="32" name="Управляющая кнопка: далее 31">
            <a:hlinkClick r:id="rId6" action="ppaction://hlinksldjump" highlightClick="1"/>
          </p:cNvPr>
          <p:cNvSpPr/>
          <p:nvPr/>
        </p:nvSpPr>
        <p:spPr>
          <a:xfrm>
            <a:off x="8429652" y="6000768"/>
            <a:ext cx="714348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8" name="AutoShape 6" descr="Картинки по запросу маша и медведь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Картинки по запросу маша и медведь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79186E-6 L 0.14184 -0.08395 " pathEditMode="relative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272</Words>
  <Application>Microsoft Office PowerPoint</Application>
  <PresentationFormat>Экран (4:3)</PresentationFormat>
  <Paragraphs>144</Paragraphs>
  <Slides>22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 206   Кабинет начальных классов </vt:lpstr>
      <vt:lpstr>Составьте слово из букв</vt:lpstr>
      <vt:lpstr>Прятки</vt:lpstr>
      <vt:lpstr>Составьте слово из слогов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2 сентября (среда)</vt:lpstr>
      <vt:lpstr>Рефлексия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XTreme.ws</cp:lastModifiedBy>
  <cp:revision>210</cp:revision>
  <dcterms:created xsi:type="dcterms:W3CDTF">2013-02-28T14:40:53Z</dcterms:created>
  <dcterms:modified xsi:type="dcterms:W3CDTF">2016-11-09T15:09:44Z</dcterms:modified>
</cp:coreProperties>
</file>