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58" r:id="rId9"/>
    <p:sldId id="259" r:id="rId10"/>
    <p:sldId id="260" r:id="rId11"/>
    <p:sldId id="284" r:id="rId12"/>
    <p:sldId id="261" r:id="rId13"/>
    <p:sldId id="262" r:id="rId14"/>
    <p:sldId id="263" r:id="rId15"/>
    <p:sldId id="264" r:id="rId16"/>
    <p:sldId id="265" r:id="rId17"/>
    <p:sldId id="280" r:id="rId18"/>
    <p:sldId id="266" r:id="rId19"/>
    <p:sldId id="267" r:id="rId20"/>
    <p:sldId id="275" r:id="rId21"/>
    <p:sldId id="269" r:id="rId22"/>
    <p:sldId id="285" r:id="rId23"/>
    <p:sldId id="276" r:id="rId24"/>
    <p:sldId id="277" r:id="rId25"/>
    <p:sldId id="278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339F2-E2DC-4686-BB7D-46CA446E111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651B3-DFA6-4858-BF6B-056E4B8B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A20-31E1-48AD-A9AA-894276DCE825}" type="datetime1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50A4-6C84-4276-A024-8B0E4CF02EE4}" type="datetime1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BC67-1A98-4FB3-A71F-08E5B1E4015A}" type="datetime1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6266-C6A5-4C04-BFE3-BDC870DEFA40}" type="datetime1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09FB-408D-4514-A5F4-E3840D30ED77}" type="datetime1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9344-788F-4590-BEB4-FB291E0812F5}" type="datetime1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E500-E660-470C-91EE-FC226022FF09}" type="datetime1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06DF-ED86-43FD-84C1-BB3C7C9C324A}" type="datetime1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779E-954C-479D-A485-6637617D5DBD}" type="datetime1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2742-8C6C-4DF5-9B67-78B89ABC7F3D}" type="datetime1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8CCF-3D1A-47A9-8696-69333D66948F}" type="datetime1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892E7-3D0E-45A8-B01D-624D939C829D}" type="datetime1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CCEA1-34F0-44AA-802F-1952C84E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1-tub-ru.yandex.net/i?id=29069526-26-72&amp;n=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841142"/>
            <a:ext cx="3357586" cy="276724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29132" y="1071546"/>
            <a:ext cx="644926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мы знаем </a:t>
            </a:r>
          </a:p>
          <a:p>
            <a:pPr algn="ctr"/>
            <a:r>
              <a:rPr lang="ru-RU" sz="7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огне</a:t>
            </a:r>
            <a:endParaRPr lang="ru-RU" sz="7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@@@@@@@@@@@@@@@@@@@@\Desktop\спичк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3676663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1" name="Picture 3" descr="C:\Users\@@@@@@@@@@@@@@@@@@@@\Desktop\утюг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28604"/>
            <a:ext cx="3214709" cy="2714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C:\Users\@@@@@@@@@@@@@@@@@@@@\Desktop\газовая пли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786190"/>
            <a:ext cx="3000396" cy="26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3" name="Picture 5" descr="C:\Users\@@@@@@@@@@@@@@@@@@@@\Desktop\сигаре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786190"/>
            <a:ext cx="335758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lit.govuadocs.com.ua/tw_files2/urls_46/30/d-29004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620000" cy="5715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Спички не тронь- в спичках огонь!</a:t>
            </a:r>
            <a:endParaRPr lang="ru-RU" dirty="0"/>
          </a:p>
        </p:txBody>
      </p:sp>
      <p:pic>
        <p:nvPicPr>
          <p:cNvPr id="18434" name="Picture 2" descr="C:\Users\@@@@@@@@@@@@@@@@@@@@\Desktop\спички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142984"/>
            <a:ext cx="5715040" cy="4983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электроприборами будьте осторожны!</a:t>
            </a:r>
            <a:endParaRPr lang="ru-RU" dirty="0"/>
          </a:p>
        </p:txBody>
      </p:sp>
      <p:pic>
        <p:nvPicPr>
          <p:cNvPr id="19458" name="Picture 2" descr="C:\Users\@@@@@@@@@@@@@@@@@@@@\Desktop\iчайн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3500462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9" name="Picture 3" descr="C:\Users\@@@@@@@@@@@@@@@@@@@@\Desktop\утюг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785926"/>
            <a:ext cx="3275666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оставляйте горящий газ, за газом нужен глаз да глаз!</a:t>
            </a:r>
            <a:endParaRPr lang="ru-RU" dirty="0"/>
          </a:p>
        </p:txBody>
      </p:sp>
      <p:pic>
        <p:nvPicPr>
          <p:cNvPr id="20482" name="Picture 2" descr="C:\Users\@@@@@@@@@@@@@@@@@@@@\Desktop\газ. пли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6000792" cy="4429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Хотим тебя предостеречь- не разжигай без взрослых печь!</a:t>
            </a:r>
            <a:endParaRPr lang="ru-RU" dirty="0"/>
          </a:p>
        </p:txBody>
      </p:sp>
      <p:pic>
        <p:nvPicPr>
          <p:cNvPr id="21506" name="Picture 2" descr="C:\Users\@@@@@@@@@@@@@@@@@@@@\Desktop\iпеч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85926"/>
            <a:ext cx="5786478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Перед уходом костёр не жалей, землёй забросай и водою залей!</a:t>
            </a:r>
            <a:endParaRPr lang="ru-RU" dirty="0"/>
          </a:p>
        </p:txBody>
      </p:sp>
      <p:pic>
        <p:nvPicPr>
          <p:cNvPr id="22530" name="Picture 2" descr="C:\Users\@@@@@@@@@@@@@@@@@@@@\Desktop\костё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17.privet.ru/lr/0a0e9a2f75ea6ff54c2f0d325a36b8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89530" cy="6523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@@@@@@@@@@@@@@@@@@@@\Desktop\пожар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28604"/>
            <a:ext cx="5715040" cy="621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Пожарные</a:t>
            </a:r>
            <a:endParaRPr lang="ru-RU" dirty="0"/>
          </a:p>
        </p:txBody>
      </p:sp>
      <p:pic>
        <p:nvPicPr>
          <p:cNvPr id="24578" name="Picture 2" descr="C:\Users\@@@@@@@@@@@@@@@@@@@@\Desktop\пожарный в прошло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3714776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062021" y="1131342"/>
            <a:ext cx="8338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По</a:t>
            </a:r>
            <a:endParaRPr lang="ru-RU" dirty="0"/>
          </a:p>
        </p:txBody>
      </p:sp>
      <p:pic>
        <p:nvPicPr>
          <p:cNvPr id="7" name="Picture 2" descr="C:\Users\@@@@@@@@@@@@@@@@@@@@\Desktop\форма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357298"/>
            <a:ext cx="4429124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17.privet.ru/lr/0a0e9a2f75ea6ff54c2f0d325a36b8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89530" cy="6523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пожарный</a:t>
            </a:r>
            <a:endParaRPr lang="ru-RU" dirty="0"/>
          </a:p>
        </p:txBody>
      </p:sp>
      <p:pic>
        <p:nvPicPr>
          <p:cNvPr id="4" name="Picture 3" descr="C:\Users\@@@@@@@@@@@@@@@@@@@@\Desktop\фор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172660"/>
            <a:ext cx="4500594" cy="5471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Каски пожарных</a:t>
            </a:r>
            <a:endParaRPr lang="ru-RU" dirty="0"/>
          </a:p>
        </p:txBody>
      </p:sp>
      <p:pic>
        <p:nvPicPr>
          <p:cNvPr id="26627" name="Picture 3" descr="C:\Users\@@@@@@@@@@@@@@@@@@@@\Desktop\iкас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00174"/>
            <a:ext cx="4143404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C:\Users\@@@@@@@@@@@@@@@@@@@@\Desktop\кас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4462774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chitay.net/userfiles/data/11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14290"/>
            <a:ext cx="3524250" cy="2819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8" name="Picture 4" descr="http://www.justmedia.ru/upload/news/5169360da5364497877240_600_400.jpg"/>
          <p:cNvPicPr>
            <a:picLocks noChangeAspect="1" noChangeArrowheads="1"/>
          </p:cNvPicPr>
          <p:nvPr/>
        </p:nvPicPr>
        <p:blipFill>
          <a:blip r:embed="rId3" cstate="print"/>
          <a:srcRect l="5000" r="9999"/>
          <a:stretch>
            <a:fillRect/>
          </a:stretch>
        </p:blipFill>
        <p:spPr bwMode="auto">
          <a:xfrm>
            <a:off x="285720" y="2786058"/>
            <a:ext cx="4857784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Пожарные машины</a:t>
            </a:r>
            <a:endParaRPr lang="ru-RU" dirty="0"/>
          </a:p>
        </p:txBody>
      </p:sp>
      <p:pic>
        <p:nvPicPr>
          <p:cNvPr id="32770" name="Picture 2" descr="H:\Картинки_Пожарная служба\1282767602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4038600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1" name="Picture 3" descr="H:\Картинки_Пожарная служба\An-32P-2006-Hostome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142984"/>
            <a:ext cx="403860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2" name="Picture 4" descr="H:\Картинки_Пожарная служба\al-50-53229-pm513a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571876"/>
            <a:ext cx="3059973" cy="300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3" name="Picture 5" descr="H:\Картинки_Пожарная служба\aa534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143380"/>
            <a:ext cx="4071966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:\Картинки_Пожарная служба\bohc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30" y="428604"/>
            <a:ext cx="4276166" cy="2571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5" name="Picture 3" descr="H:\Картинки_Пожарная служба\day-fireman-belarus-1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8"/>
            <a:ext cx="4359882" cy="2908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H:\Картинки_Пожарная служба\1792267000a1a7eff9e1c6210c8f093a68498bf210.jpg"/>
          <p:cNvPicPr>
            <a:picLocks noChangeAspect="1" noChangeArrowheads="1"/>
          </p:cNvPicPr>
          <p:nvPr/>
        </p:nvPicPr>
        <p:blipFill>
          <a:blip r:embed="rId4" cstate="print"/>
          <a:srcRect l="1724" t="2222" r="1724" b="4444"/>
          <a:stretch>
            <a:fillRect/>
          </a:stretch>
        </p:blipFill>
        <p:spPr bwMode="auto">
          <a:xfrm>
            <a:off x="214282" y="3429000"/>
            <a:ext cx="4191029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7" name="Picture 5" descr="H:\Картинки_Пожарная служба\AMO_F_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500438"/>
            <a:ext cx="4071966" cy="3070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:\Картинки_Пожарная служба\1289837851_4yiw1r56zmtbuas.jpeg"/>
          <p:cNvPicPr>
            <a:picLocks noChangeAspect="1" noChangeArrowheads="1"/>
          </p:cNvPicPr>
          <p:nvPr/>
        </p:nvPicPr>
        <p:blipFill>
          <a:blip r:embed="rId2" cstate="print"/>
          <a:srcRect b="13573"/>
          <a:stretch>
            <a:fillRect/>
          </a:stretch>
        </p:blipFill>
        <p:spPr bwMode="auto">
          <a:xfrm>
            <a:off x="1857356" y="500042"/>
            <a:ext cx="5927338" cy="5786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s.nashaucheba.ru/tw_files2/urls_3/1392/d-1391970/img5.jpg"/>
          <p:cNvPicPr>
            <a:picLocks noChangeAspect="1" noChangeArrowheads="1"/>
          </p:cNvPicPr>
          <p:nvPr/>
        </p:nvPicPr>
        <p:blipFill>
          <a:blip r:embed="rId2" cstate="print"/>
          <a:srcRect t="22500" r="1562"/>
          <a:stretch>
            <a:fillRect/>
          </a:stretch>
        </p:blipFill>
        <p:spPr bwMode="auto">
          <a:xfrm>
            <a:off x="0" y="1"/>
            <a:ext cx="6643702" cy="392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www.echoru.com/Portals/0/121/1804.jpg"/>
          <p:cNvPicPr>
            <a:picLocks noChangeAspect="1" noChangeArrowheads="1"/>
          </p:cNvPicPr>
          <p:nvPr/>
        </p:nvPicPr>
        <p:blipFill>
          <a:blip r:embed="rId3" cstate="print"/>
          <a:srcRect b="4276"/>
          <a:stretch>
            <a:fillRect/>
          </a:stretch>
        </p:blipFill>
        <p:spPr bwMode="auto">
          <a:xfrm>
            <a:off x="2571736" y="3517586"/>
            <a:ext cx="6572264" cy="319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5-tub-ru.yandex.net/i?id=230952596-5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857232"/>
            <a:ext cx="3619526" cy="2714644"/>
          </a:xfrm>
          <a:prstGeom prst="rect">
            <a:avLst/>
          </a:prstGeom>
          <a:noFill/>
        </p:spPr>
      </p:pic>
      <p:pic>
        <p:nvPicPr>
          <p:cNvPr id="38916" name="Picture 4" descr="http://www.img.loveit.pl/obrazki/20120622/fotomin/4e310fd5e82a875ed378ec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85794"/>
            <a:ext cx="3514750" cy="292895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17.privet.ru/lr/0a0e9a2f75ea6ff54c2f0d325a36b8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89530" cy="6523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62" name="Picture 2" descr="http://im1-tub-ru.yandex.net/i?id=29069526-26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857364"/>
            <a:ext cx="3857652" cy="317938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atic.freepik.com/photos-libre/fumee--match--eclairage--allumette_3212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295598" cy="6253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5-tub-ru.yandex.net/i?id=210340435-4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3929090" cy="3658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6" name="Picture 4" descr="http://www.koshkindom.com.ua/html/textil/t_til/gor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928934"/>
            <a:ext cx="4096595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b="1" smtClean="0">
                <a:solidFill>
                  <a:schemeClr val="tx1"/>
                </a:solidFill>
              </a:rPr>
              <a:pPr/>
              <a:t>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pravmir.ru/wp-content/uploads/2010/07/x_42ae6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2852"/>
            <a:ext cx="4143404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4" name="Picture 2" descr="http://file-rf.ru/uploads/original/position/072011/df4fd8b1f2d1f67a09b89d0ef3f427ee33c4d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3714776" cy="2786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4" descr="http://susanin.udm.ru/upload/iblock/785/785fb1093f3149feb25338b3212c4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714752"/>
            <a:ext cx="4286280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1-tub-ru.yandex.net/i?id=111240315-0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7000924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1-tub-ru.yandex.net/i?id=48627644-3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85794"/>
            <a:ext cx="6715172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asher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4071966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2" name="Picture 2" descr="C:\Users\@@@@@@@@@@@@@@@@@@@@\Desktop\печ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3786214" cy="3148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http://img1.liveinternet.ru/images/attach/c/1/55/62/55062298_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00438"/>
            <a:ext cx="3714751" cy="3190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@@@@@@@@@@@@@@@@@@@@\Desktop\горит ле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3879562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7" name="Picture 3" descr="C:\Users\@@@@@@@@@@@@@@@@@@@@\Desktop\горит квартир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642918"/>
            <a:ext cx="3571900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C:\Users\@@@@@@@@@@@@@@@@@@@@\Desktop\горит телевизо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071942"/>
            <a:ext cx="3922091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CEA1-34F0-44AA-802F-1952C84E694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85</Words>
  <Application>Microsoft Office PowerPoint</Application>
  <PresentationFormat>Экран (4:3)</PresentationFormat>
  <Paragraphs>39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Спички не тронь- в спичках огонь!</vt:lpstr>
      <vt:lpstr>С электроприборами будьте осторожны!</vt:lpstr>
      <vt:lpstr>Не оставляйте горящий газ, за газом нужен глаз да глаз!</vt:lpstr>
      <vt:lpstr>Хотим тебя предостеречь- не разжигай без взрослых печь!</vt:lpstr>
      <vt:lpstr>Перед уходом костёр не жалей, землёй забросай и водою залей!</vt:lpstr>
      <vt:lpstr>Слайд 17</vt:lpstr>
      <vt:lpstr>Слайд 18</vt:lpstr>
      <vt:lpstr>Пожарные</vt:lpstr>
      <vt:lpstr>Современный пожарный</vt:lpstr>
      <vt:lpstr>Каски пожарных</vt:lpstr>
      <vt:lpstr>Слайд 22</vt:lpstr>
      <vt:lpstr>Пожарные машины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МЫ ЗНАЕМ ОБ ОГНЕ</dc:title>
  <dc:creator>@@@@@@@@@@@@@@@@@@@@</dc:creator>
  <cp:lastModifiedBy>Admin</cp:lastModifiedBy>
  <cp:revision>34</cp:revision>
  <dcterms:created xsi:type="dcterms:W3CDTF">2014-02-09T06:36:17Z</dcterms:created>
  <dcterms:modified xsi:type="dcterms:W3CDTF">2014-02-13T11:25:12Z</dcterms:modified>
</cp:coreProperties>
</file>