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4" r:id="rId6"/>
    <p:sldId id="265" r:id="rId7"/>
    <p:sldId id="260" r:id="rId8"/>
    <p:sldId id="261" r:id="rId9"/>
    <p:sldId id="266" r:id="rId10"/>
    <p:sldId id="262" r:id="rId11"/>
    <p:sldId id="263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381FC-78B0-4F8D-8E83-B09EE31E98EC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42FA8-BCD2-4DCF-B332-51838E6DA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3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42FA8-BCD2-4DCF-B332-51838E6DAFC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0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8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1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1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8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8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9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39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5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2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9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5BEF-EE0B-4CA3-92D8-D9CA4CC69162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CF590-CDAF-4FA0-9F3B-F2EC4F7D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1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latin typeface="Gabriola" panose="04040605051002020D02" pitchFamily="82" charset="0"/>
                <a:cs typeface="Angsana New" panose="02020603050405020304" pitchFamily="18" charset="-34"/>
              </a:rPr>
              <a:t>Я гражданин России!</a:t>
            </a:r>
            <a:endParaRPr lang="ru-RU" sz="7200" b="1" dirty="0">
              <a:latin typeface="Gabriola" panose="04040605051002020D02" pitchFamily="82" charset="0"/>
              <a:cs typeface="Angsana New" panose="02020603050405020304" pitchFamily="18" charset="-34"/>
            </a:endParaRPr>
          </a:p>
        </p:txBody>
      </p:sp>
      <p:pic>
        <p:nvPicPr>
          <p:cNvPr id="4098" name="Picture 2" descr="C:\Users\Елена\Desktop\удалить\2X1S8jMK_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19161"/>
            <a:ext cx="2013992" cy="189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50618"/>
            <a:ext cx="2436088" cy="15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865"/>
            <a:ext cx="2764925" cy="16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5821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764704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Достойный гражданин своего Отечества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564904"/>
            <a:ext cx="6696744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Быть гражданином Отечества означает стать активным участником общественной жизни, включаясь в решение важных вопросов во имя процветания и развития своей Родины.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5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819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Подведём итоги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488832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государстве могут проживать граждане (те, кто имеет правовую связь с государством), иностранцы (граждане другой страны). Документом, подтверждающим гражданство, является паспорт. Гражданин должен быть патриотом своей страны, любить её, заботиться о ней.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20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Практикум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19872" y="1916832"/>
            <a:ext cx="4104456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Продолжите фразы.</a:t>
            </a:r>
          </a:p>
          <a:p>
            <a:pPr algn="ctr"/>
            <a:r>
              <a:rPr lang="ru-RU" sz="2000" b="1" dirty="0" smtClean="0"/>
              <a:t>Быть патриотом — это... 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2342" y="2996952"/>
            <a:ext cx="3384376" cy="7920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Быть достойным гражданином — это значит... 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3392996"/>
            <a:ext cx="3816424" cy="115212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Считаете ли вы себя патриотом России? Свой ответ обоснуйте.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869160"/>
            <a:ext cx="6701986" cy="12961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 времена СССР композитор Оскар </a:t>
            </a:r>
            <a:r>
              <a:rPr lang="ru-RU" b="1" dirty="0" err="1" smtClean="0"/>
              <a:t>Фельцман</a:t>
            </a:r>
            <a:r>
              <a:rPr lang="ru-RU" b="1" dirty="0" smtClean="0"/>
              <a:t> и поэт Игорь </a:t>
            </a:r>
            <a:r>
              <a:rPr lang="ru-RU" b="1" dirty="0" err="1" smtClean="0"/>
              <a:t>Шаферан</a:t>
            </a:r>
            <a:r>
              <a:rPr lang="ru-RU" b="1" dirty="0" smtClean="0"/>
              <a:t> сочинили песню, в которой были такие слова: «Раньше думай о Родине, а потом о себе...» Согласны ли вы с этим высказыванием? Свой ответ обоснуйте.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2134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Проверьте свои знания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492896"/>
            <a:ext cx="691276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Объясните смысл понятий: «гражданин», «гражданство».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356992"/>
            <a:ext cx="6912768" cy="6480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каком основании приобретается гражданство России?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293096"/>
            <a:ext cx="6912768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Какими качествами должен обладать гражданин?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373216"/>
            <a:ext cx="6912768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Приведите примеры проявления патриотизма в современной России.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155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Кто такой гражданин</a:t>
            </a:r>
            <a:br>
              <a:rPr lang="ru-RU" b="1" dirty="0" smtClean="0"/>
            </a:br>
            <a:r>
              <a:rPr lang="ru-RU" b="1" dirty="0" smtClean="0"/>
              <a:t> России?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6"/>
            <a:ext cx="772554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Мы живём в государстве, которое называется Российская Федерация, и являемся его гражданами.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4005064"/>
            <a:ext cx="6624736" cy="18722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Гражданин — это очень важное звание, которым гордятся люди и которое дано не всем. Каждый гражданин наделён правами, но имеет и обязанности, которые следует исполнять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0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Советуем запомнить!</a:t>
            </a:r>
            <a:endParaRPr lang="ru-RU" sz="4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708919"/>
            <a:ext cx="7488832" cy="34563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anose="04040605051002020D02" pitchFamily="82" charset="0"/>
              </a:rPr>
              <a:t>Гражданами называют людей, которые имеют правовые отношения со своим государством, права и обязанности, закреплённые в законах и охраняемые государственной властью.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Гражданство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abriola" panose="04040605051002020D02" pitchFamily="82" charset="0"/>
              </a:rPr>
              <a:t>— это взаимная ответственность человека и государства; связь гражданина с государством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32" y="1340767"/>
            <a:ext cx="1821475" cy="136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755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Права гражданина</a:t>
            </a:r>
            <a:br>
              <a:rPr lang="ru-RU" b="1" dirty="0" smtClean="0"/>
            </a:br>
            <a:r>
              <a:rPr lang="ru-RU" b="1" dirty="0" smtClean="0"/>
              <a:t>России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2897"/>
            <a:ext cx="7376824" cy="381642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Гражданин России имеет право принимать участие в управлении государством, выбирать представителей в органы власти, высказывать собственную точку зрения по важным проблемам для страны на референдуме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1246" y="4897379"/>
            <a:ext cx="7140890" cy="119591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Конституции РФ записано: «...граждане Российской Федерации имеют право участвовать в управлении делами государства как непосредственно, так и через своих представителей».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057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8229600" cy="1143000"/>
          </a:xfrm>
        </p:spPr>
        <p:txBody>
          <a:bodyPr/>
          <a:lstStyle/>
          <a:p>
            <a:r>
              <a:rPr lang="ru-RU" b="1" dirty="0" smtClean="0"/>
              <a:t>Кто такой патриот?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36912"/>
            <a:ext cx="7272808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Настоящий патриот </a:t>
            </a:r>
            <a:r>
              <a:rPr lang="ru-RU" dirty="0" smtClean="0"/>
              <a:t>- это человек, который ценит и любит свою родину, народ, язык, историю, гордится своей культурой, достижениями народа, ценит и бережет природу своей страны.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97152"/>
            <a:ext cx="1222670" cy="120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8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36912"/>
            <a:ext cx="691276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 этом не следует путать патриотизм и экстремизм. Ведь патриот вовсе не должен быть агрессивным по отношению к другим народам, но должен оберегать и защищать свой народ и страну.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708720"/>
            <a:ext cx="2796035" cy="183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69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292" y="764704"/>
            <a:ext cx="8229600" cy="1143000"/>
          </a:xfrm>
        </p:spPr>
        <p:txBody>
          <a:bodyPr/>
          <a:lstStyle/>
          <a:p>
            <a:r>
              <a:rPr lang="ru-RU" b="1" i="1" dirty="0" smtClean="0"/>
              <a:t>Умная мысль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92896"/>
            <a:ext cx="7416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«Патриотизм — это не значит только одна любовь к своей родине. Это гораздо больше... Это — сознание своей неотъемлемости от родины и неотъемлемое переживание вместе с ней её счастливых и её несчастных дней».</a:t>
            </a:r>
          </a:p>
          <a:p>
            <a:pPr marL="0" indent="0">
              <a:buNone/>
            </a:pPr>
            <a:r>
              <a:rPr lang="ru-RU" sz="2800" i="1" dirty="0" smtClean="0"/>
              <a:t>- - Алексей Николаевич Толстой, русский писатель - - </a:t>
            </a:r>
            <a:endParaRPr lang="ru-RU" sz="2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92696"/>
            <a:ext cx="1333035" cy="118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17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620688"/>
            <a:ext cx="5904656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Кто является гражданином Российской Федерации?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80928"/>
            <a:ext cx="741682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нашей стране действует Федеральный закон «О гражданстве Российской Федерации». В нём закреплены правила, в соответствии с которыми человек становится гражданином России или перестаёт им быть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19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59973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Кто является гражданином Российской Федерации?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856" y="2606178"/>
            <a:ext cx="8460432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Гражданство Российской Федерации приобретается: </a:t>
            </a:r>
            <a:endParaRPr lang="ru-RU" i="1" dirty="0"/>
          </a:p>
        </p:txBody>
      </p:sp>
      <p:sp>
        <p:nvSpPr>
          <p:cNvPr id="4" name="Овал 3"/>
          <p:cNvSpPr/>
          <p:nvPr/>
        </p:nvSpPr>
        <p:spPr>
          <a:xfrm>
            <a:off x="1457670" y="3609020"/>
            <a:ext cx="259100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 рождению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1177869" y="4646659"/>
            <a:ext cx="3150604" cy="140415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результате восстановления в гражданстве Российской Федерации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20072" y="4869160"/>
            <a:ext cx="2592288" cy="108012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 иным основаниям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572000" y="3429000"/>
            <a:ext cx="3312368" cy="12241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 результате приёма в гражданство Российской Федерации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4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505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Я гражданин России!</vt:lpstr>
      <vt:lpstr>Кто такой гражданин  России?</vt:lpstr>
      <vt:lpstr>Советуем запомнить!</vt:lpstr>
      <vt:lpstr>Права гражданина России</vt:lpstr>
      <vt:lpstr>Кто такой патриот?</vt:lpstr>
      <vt:lpstr>Презентация PowerPoint</vt:lpstr>
      <vt:lpstr>Умная мысль</vt:lpstr>
      <vt:lpstr>Кто является гражданином Российской Федерации?</vt:lpstr>
      <vt:lpstr>Кто является гражданином Российской Федерации?</vt:lpstr>
      <vt:lpstr>Достойный гражданин своего Отечества</vt:lpstr>
      <vt:lpstr>Подведём итоги</vt:lpstr>
      <vt:lpstr>Практикум</vt:lpstr>
      <vt:lpstr>Проверьте свои знания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гражданин России!</dc:title>
  <dc:creator>Елена Струкова</dc:creator>
  <cp:lastModifiedBy>Елена Струкова</cp:lastModifiedBy>
  <cp:revision>8</cp:revision>
  <dcterms:created xsi:type="dcterms:W3CDTF">2015-10-16T13:44:26Z</dcterms:created>
  <dcterms:modified xsi:type="dcterms:W3CDTF">2015-10-16T19:48:33Z</dcterms:modified>
</cp:coreProperties>
</file>