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B221-3BD0-4559-AFB9-A49991888FDC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F8B6-13A0-4634-B6EF-7FAF502F0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0.docx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0;&#1089;&#1090;&#1086;&#1088;&#1080;&#1103;%20&#1086;&#1073;&#1099;&#1082;&#1085;&#1086;&#1074;&#1077;&#1085;&#1085;&#1086;&#1081;%20&#1076;&#1088;&#1086;&#1073;&#1080;.pp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3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1785926"/>
            <a:ext cx="5437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Урок математики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6 «Б» классе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4929198"/>
            <a:ext cx="3016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математики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Попова Марина Викторовна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14415" y="2357430"/>
            <a:ext cx="735811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file"/>
              </a:rPr>
              <a:t>Смотри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не ошибись!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205038"/>
            <a:ext cx="4314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78579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dirty="0" smtClean="0">
                <a:solidFill>
                  <a:srgbClr val="B00000"/>
                </a:solidFill>
              </a:rPr>
              <a:t>Определить размер своей обуви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00FF"/>
                </a:solidFill>
              </a:rPr>
              <a:t>В кувшин помещается 750 г воды. Его заполнили на    . Сколько воды можно ещё добавить в кувшин?</a:t>
            </a:r>
          </a:p>
        </p:txBody>
      </p:sp>
      <p:sp>
        <p:nvSpPr>
          <p:cNvPr id="112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1042987" cy="476250"/>
          </a:xfrm>
          <a:prstGeom prst="actionButtonForwardNex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786314" y="1357298"/>
            <a:ext cx="166667" cy="700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714876" y="1643050"/>
            <a:ext cx="3603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0" name="Picture 6" descr="WATBOTTL"/>
          <p:cNvPicPr>
            <a:picLocks noChangeAspect="1" noChangeArrowheads="1"/>
          </p:cNvPicPr>
          <p:nvPr/>
        </p:nvPicPr>
        <p:blipFill>
          <a:blip r:embed="rId3">
            <a:lum bright="-36000"/>
          </a:blip>
          <a:srcRect/>
          <a:stretch>
            <a:fillRect/>
          </a:stretch>
        </p:blipFill>
        <p:spPr bwMode="auto">
          <a:xfrm flipH="1">
            <a:off x="250825" y="1341438"/>
            <a:ext cx="474186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14481" y="357166"/>
            <a:ext cx="6444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Решите уравнения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idx="4294967295"/>
          </p:nvPr>
        </p:nvSpPr>
        <p:spPr>
          <a:xfrm>
            <a:off x="0" y="1928813"/>
            <a:ext cx="8229600" cy="4197350"/>
          </a:xfrm>
        </p:spPr>
        <p:txBody>
          <a:bodyPr/>
          <a:lstStyle/>
          <a:p>
            <a:r>
              <a:rPr lang="ru-RU" b="1" dirty="0"/>
              <a:t>На «</a:t>
            </a:r>
            <a:r>
              <a:rPr lang="ru-RU" b="1" dirty="0" smtClean="0"/>
              <a:t>3»     5/9</a:t>
            </a:r>
            <a:r>
              <a:rPr lang="ru-RU" dirty="0" smtClean="0"/>
              <a:t> </a:t>
            </a:r>
            <a:r>
              <a:rPr lang="ru-RU" dirty="0" err="1"/>
              <a:t>х</a:t>
            </a:r>
            <a:r>
              <a:rPr lang="ru-RU" dirty="0"/>
              <a:t> = 1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На «4»</a:t>
            </a:r>
            <a:r>
              <a:rPr lang="ru-RU" dirty="0"/>
              <a:t> :   </a:t>
            </a:r>
            <a:r>
              <a:rPr lang="ru-RU" dirty="0" err="1"/>
              <a:t>z</a:t>
            </a:r>
            <a:r>
              <a:rPr lang="ru-RU" dirty="0"/>
              <a:t> </a:t>
            </a:r>
            <a:r>
              <a:rPr lang="ru-RU" dirty="0" smtClean="0"/>
              <a:t>– 8/15 </a:t>
            </a:r>
            <a:r>
              <a:rPr lang="ru-RU" dirty="0" err="1"/>
              <a:t>z</a:t>
            </a:r>
            <a:r>
              <a:rPr lang="ru-RU" dirty="0"/>
              <a:t> </a:t>
            </a:r>
            <a:r>
              <a:rPr lang="ru-RU" dirty="0" smtClean="0"/>
              <a:t>=1/3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На «5»:</a:t>
            </a:r>
            <a:r>
              <a:rPr lang="ru-RU" dirty="0"/>
              <a:t>    </a:t>
            </a:r>
            <a:r>
              <a:rPr lang="ru-RU" sz="4400" dirty="0" smtClean="0"/>
              <a:t>2</a:t>
            </a:r>
            <a:r>
              <a:rPr lang="ru-RU" dirty="0" smtClean="0"/>
              <a:t>  15 – 3/4 </a:t>
            </a:r>
            <a:r>
              <a:rPr lang="ru-RU" dirty="0" err="1"/>
              <a:t>m</a:t>
            </a:r>
            <a:r>
              <a:rPr lang="ru-RU" dirty="0"/>
              <a:t> = </a:t>
            </a:r>
            <a:r>
              <a:rPr lang="ru-RU" dirty="0" smtClean="0"/>
              <a:t>59/60</a:t>
            </a:r>
            <a:endParaRPr lang="ru-RU" dirty="0"/>
          </a:p>
          <a:p>
            <a:r>
              <a:rPr lang="ru-RU" dirty="0" smtClean="0"/>
              <a:t>               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643174" y="4572008"/>
            <a:ext cx="285752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00298" y="3857628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 rot="5400000">
            <a:off x="2551907" y="-770731"/>
            <a:ext cx="1223962" cy="4222750"/>
          </a:xfrm>
          <a:prstGeom prst="rect">
            <a:avLst/>
          </a:prstGeom>
          <a:solidFill>
            <a:srgbClr val="21D52A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Ура! ! !  Мне всё понятно!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 rot="5400000">
            <a:off x="4136232" y="1200944"/>
            <a:ext cx="1376362" cy="4248150"/>
          </a:xfrm>
          <a:prstGeom prst="rect">
            <a:avLst/>
          </a:prstGeom>
          <a:solidFill>
            <a:srgbClr val="ECF046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Есть моменты над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которыми мне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надо поработать!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rot="5400000">
            <a:off x="5759450" y="3249613"/>
            <a:ext cx="1296987" cy="4103688"/>
          </a:xfrm>
          <a:prstGeom prst="rect">
            <a:avLst/>
          </a:prstGeom>
          <a:solidFill>
            <a:srgbClr val="E4332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Были неудачи, но 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все преодолею!</a:t>
            </a:r>
          </a:p>
        </p:txBody>
      </p:sp>
      <p:pic>
        <p:nvPicPr>
          <p:cNvPr id="24581" name="Picture 52" descr="E:\ИринаМих\АНИМАЦИЯ\arg-5-50-tran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3573463"/>
            <a:ext cx="20002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5072074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kola\Desktop\снеговики\330682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5"/>
            <a:ext cx="9143999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ru-RU" alt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lvl="1">
              <a:buFont typeface="Wingdings" pitchFamily="2" charset="2"/>
              <a:buNone/>
            </a:pPr>
            <a:endParaRPr lang="ru-RU" altLang="ru-RU" sz="54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ru-RU" alt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«Арифметические </a:t>
            </a:r>
          </a:p>
          <a:p>
            <a:pPr lvl="1">
              <a:buFont typeface="Wingdings" pitchFamily="2" charset="2"/>
              <a:buNone/>
            </a:pPr>
            <a:r>
              <a:rPr lang="ru-RU" alt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ействия с</a:t>
            </a:r>
          </a:p>
          <a:p>
            <a:pPr lvl="1">
              <a:buFont typeface="Wingdings" pitchFamily="2" charset="2"/>
              <a:buNone/>
            </a:pPr>
            <a:r>
              <a:rPr lang="ru-RU" alt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обыкновенными дробями»</a:t>
            </a:r>
            <a:endParaRPr lang="ru-RU" alt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8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231" y="1"/>
            <a:ext cx="9192232" cy="68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15140" y="128586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</a:t>
            </a:r>
            <a:r>
              <a:rPr lang="ru-RU" sz="2400" dirty="0" smtClean="0"/>
              <a:t>еления,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58082" y="214311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Aldhabi" pitchFamily="2" charset="-78"/>
              </a:rPr>
              <a:t>д</a:t>
            </a:r>
            <a:r>
              <a:rPr lang="ru-RU" sz="2400" dirty="0" smtClean="0">
                <a:cs typeface="Aldhabi" pitchFamily="2" charset="-78"/>
              </a:rPr>
              <a:t>еления,</a:t>
            </a:r>
            <a:endParaRPr lang="ru-RU" sz="2400" dirty="0"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moscowmap.ru/_public/article-img/park-russkikh-skazok-poyavitsya-v-novoy-moskv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428604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Царство Обыкновенных дробей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блако 3">
            <a:hlinkClick r:id="rId3" action="ppaction://hlinkpres?slideindex=1&amp;slidetitle="/>
          </p:cNvPr>
          <p:cNvSpPr/>
          <p:nvPr/>
        </p:nvSpPr>
        <p:spPr>
          <a:xfrm>
            <a:off x="5286380" y="1142984"/>
            <a:ext cx="1285884" cy="7143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88" y="214266"/>
            <a:ext cx="8858312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Марина\Pictures\фон кприз\Рисунок98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484704"/>
            <a:ext cx="2714644" cy="137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845" y="0"/>
            <a:ext cx="8837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90" name="Group 62"/>
          <p:cNvGraphicFramePr>
            <a:graphicFrameLocks noGrp="1"/>
          </p:cNvGraphicFramePr>
          <p:nvPr>
            <p:ph sz="half" idx="4294967295"/>
          </p:nvPr>
        </p:nvGraphicFramePr>
        <p:xfrm>
          <a:off x="714348" y="549275"/>
          <a:ext cx="8143934" cy="1236651"/>
        </p:xfrm>
        <a:graphic>
          <a:graphicData uri="http://schemas.openxmlformats.org/drawingml/2006/table">
            <a:tbl>
              <a:tblPr/>
              <a:tblGrid>
                <a:gridCol w="1019030"/>
                <a:gridCol w="1017369"/>
                <a:gridCol w="1017369"/>
                <a:gridCol w="1019031"/>
                <a:gridCol w="1017369"/>
                <a:gridCol w="1019030"/>
                <a:gridCol w="1015706"/>
                <a:gridCol w="1019030"/>
              </a:tblGrid>
              <a:tr h="1236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1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" name="Rectangle 5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4" name="Text Box 51"/>
          <p:cNvSpPr txBox="1">
            <a:spLocks noChangeArrowheads="1"/>
          </p:cNvSpPr>
          <p:nvPr/>
        </p:nvSpPr>
        <p:spPr bwMode="auto">
          <a:xfrm>
            <a:off x="1384300" y="785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55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52"/>
          <p:cNvGraphicFramePr>
            <a:graphicFrameLocks noChangeAspect="1"/>
          </p:cNvGraphicFramePr>
          <p:nvPr/>
        </p:nvGraphicFramePr>
        <p:xfrm>
          <a:off x="1387475" y="549275"/>
          <a:ext cx="361950" cy="792163"/>
        </p:xfrm>
        <a:graphic>
          <a:graphicData uri="http://schemas.openxmlformats.org/presentationml/2006/ole">
            <p:oleObj spid="_x0000_s3074" name="Формула" r:id="rId4" imgW="139639" imgH="393529" progId="Equation.3">
              <p:embed/>
            </p:oleObj>
          </a:graphicData>
        </a:graphic>
      </p:graphicFrame>
      <p:sp>
        <p:nvSpPr>
          <p:cNvPr id="1056" name="Rectangle 5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54"/>
          <p:cNvGraphicFramePr>
            <a:graphicFrameLocks noChangeAspect="1"/>
          </p:cNvGraphicFramePr>
          <p:nvPr/>
        </p:nvGraphicFramePr>
        <p:xfrm>
          <a:off x="2268538" y="549275"/>
          <a:ext cx="381000" cy="792163"/>
        </p:xfrm>
        <a:graphic>
          <a:graphicData uri="http://schemas.openxmlformats.org/presentationml/2006/ole">
            <p:oleObj spid="_x0000_s3075" name="Формула" r:id="rId5" imgW="152334" imgH="393529" progId="Equation.3">
              <p:embed/>
            </p:oleObj>
          </a:graphicData>
        </a:graphic>
      </p:graphicFrame>
      <p:sp>
        <p:nvSpPr>
          <p:cNvPr id="1057" name="Rectangle 5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" name="Object 57"/>
          <p:cNvGraphicFramePr>
            <a:graphicFrameLocks noChangeAspect="1"/>
          </p:cNvGraphicFramePr>
          <p:nvPr/>
        </p:nvGraphicFramePr>
        <p:xfrm>
          <a:off x="3276600" y="549275"/>
          <a:ext cx="377825" cy="792163"/>
        </p:xfrm>
        <a:graphic>
          <a:graphicData uri="http://schemas.openxmlformats.org/presentationml/2006/ole">
            <p:oleObj spid="_x0000_s3076" name="Формула" r:id="rId6" imgW="139639" imgH="393529" progId="Equation.3">
              <p:embed/>
            </p:oleObj>
          </a:graphicData>
        </a:graphic>
      </p:graphicFrame>
      <p:sp>
        <p:nvSpPr>
          <p:cNvPr id="1058" name="Rectangle 6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8187" name="Object 59"/>
          <p:cNvGraphicFramePr>
            <a:graphicFrameLocks noChangeAspect="1"/>
          </p:cNvGraphicFramePr>
          <p:nvPr/>
        </p:nvGraphicFramePr>
        <p:xfrm>
          <a:off x="4295775" y="549275"/>
          <a:ext cx="358775" cy="822325"/>
        </p:xfrm>
        <a:graphic>
          <a:graphicData uri="http://schemas.openxmlformats.org/presentationml/2006/ole">
            <p:oleObj spid="_x0000_s3077" name="Формула" r:id="rId7" imgW="203040" imgH="393480" progId="Equation.3">
              <p:embed/>
            </p:oleObj>
          </a:graphicData>
        </a:graphic>
      </p:graphicFrame>
      <p:sp>
        <p:nvSpPr>
          <p:cNvPr id="1059" name="Rectangle 64"/>
          <p:cNvSpPr>
            <a:spLocks noChangeArrowheads="1"/>
          </p:cNvSpPr>
          <p:nvPr/>
        </p:nvSpPr>
        <p:spPr bwMode="auto">
          <a:xfrm>
            <a:off x="-612775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0" name="Object 63"/>
          <p:cNvGraphicFramePr>
            <a:graphicFrameLocks noChangeAspect="1"/>
          </p:cNvGraphicFramePr>
          <p:nvPr/>
        </p:nvGraphicFramePr>
        <p:xfrm>
          <a:off x="6056313" y="549275"/>
          <a:ext cx="511175" cy="863600"/>
        </p:xfrm>
        <a:graphic>
          <a:graphicData uri="http://schemas.openxmlformats.org/presentationml/2006/ole">
            <p:oleObj spid="_x0000_s3078" name="Формула" r:id="rId8" imgW="228501" imgH="393529" progId="Equation.3">
              <p:embed/>
            </p:oleObj>
          </a:graphicData>
        </a:graphic>
      </p:graphicFrame>
      <p:sp>
        <p:nvSpPr>
          <p:cNvPr id="1060" name="Rectangle 66"/>
          <p:cNvSpPr>
            <a:spLocks noChangeArrowheads="1"/>
          </p:cNvSpPr>
          <p:nvPr/>
        </p:nvSpPr>
        <p:spPr bwMode="auto">
          <a:xfrm>
            <a:off x="0" y="292417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1031" name="Object 65"/>
          <p:cNvGraphicFramePr>
            <a:graphicFrameLocks noChangeAspect="1"/>
          </p:cNvGraphicFramePr>
          <p:nvPr/>
        </p:nvGraphicFramePr>
        <p:xfrm>
          <a:off x="8101013" y="620713"/>
          <a:ext cx="417512" cy="750887"/>
        </p:xfrm>
        <a:graphic>
          <a:graphicData uri="http://schemas.openxmlformats.org/presentationml/2006/ole">
            <p:oleObj spid="_x0000_s3079" name="Формула" r:id="rId9" imgW="139639" imgH="393529" progId="Equation.3">
              <p:embed/>
            </p:oleObj>
          </a:graphicData>
        </a:graphic>
      </p:graphicFrame>
      <p:sp>
        <p:nvSpPr>
          <p:cNvPr id="1061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63" name="Rectangle 79"/>
          <p:cNvSpPr>
            <a:spLocks noChangeArrowheads="1"/>
          </p:cNvSpPr>
          <p:nvPr/>
        </p:nvSpPr>
        <p:spPr bwMode="auto">
          <a:xfrm>
            <a:off x="2555875" y="3141663"/>
            <a:ext cx="303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1064" name="Rectangle 80"/>
          <p:cNvSpPr>
            <a:spLocks noChangeArrowheads="1"/>
          </p:cNvSpPr>
          <p:nvPr/>
        </p:nvSpPr>
        <p:spPr bwMode="auto">
          <a:xfrm>
            <a:off x="2195513" y="4076700"/>
            <a:ext cx="597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</a:rPr>
              <a:t>   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928662" y="2857496"/>
          <a:ext cx="7500992" cy="240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48"/>
                <a:gridCol w="1875248"/>
                <a:gridCol w="1875248"/>
                <a:gridCol w="1875248"/>
              </a:tblGrid>
              <a:tr h="1413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 smtClean="0"/>
                        <a:t>    1⅕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39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85918" y="3071810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⅔</a:t>
            </a:r>
            <a:endParaRPr lang="ru-RU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29256" y="3286124"/>
            <a:ext cx="902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8/5</a:t>
            </a:r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7143768" y="3286124"/>
            <a:ext cx="89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1,4</a:t>
            </a:r>
            <a:endParaRPr lang="ru-RU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1857356" y="4286256"/>
            <a:ext cx="50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</a:t>
            </a:r>
            <a:endParaRPr lang="ru-RU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86182" y="4357694"/>
            <a:ext cx="486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</a:t>
            </a:r>
            <a:endParaRPr lang="ru-RU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5572132" y="4357694"/>
            <a:ext cx="535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Н</a:t>
            </a:r>
            <a:endParaRPr lang="ru-RU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7286644" y="4357694"/>
            <a:ext cx="54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117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 кувшин помещается 750 г воды. Его заполнили на    . Сколько воды можно ещё добавить в кувшин?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25</cp:revision>
  <dcterms:created xsi:type="dcterms:W3CDTF">2016-12-12T17:13:36Z</dcterms:created>
  <dcterms:modified xsi:type="dcterms:W3CDTF">2016-12-12T21:11:28Z</dcterms:modified>
</cp:coreProperties>
</file>