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7" r:id="rId8"/>
    <p:sldId id="278" r:id="rId9"/>
    <p:sldId id="261" r:id="rId10"/>
    <p:sldId id="280" r:id="rId11"/>
    <p:sldId id="279" r:id="rId12"/>
    <p:sldId id="282" r:id="rId13"/>
    <p:sldId id="285" r:id="rId14"/>
    <p:sldId id="283" r:id="rId15"/>
    <p:sldId id="286" r:id="rId16"/>
    <p:sldId id="284" r:id="rId17"/>
    <p:sldId id="287" r:id="rId18"/>
    <p:sldId id="288" r:id="rId19"/>
    <p:sldId id="289" r:id="rId20"/>
    <p:sldId id="266" r:id="rId21"/>
    <p:sldId id="267" r:id="rId22"/>
    <p:sldId id="290" r:id="rId23"/>
    <p:sldId id="291" r:id="rId24"/>
    <p:sldId id="292" r:id="rId25"/>
    <p:sldId id="269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13" autoAdjust="0"/>
    <p:restoredTop sz="94660"/>
  </p:normalViewPr>
  <p:slideViewPr>
    <p:cSldViewPr>
      <p:cViewPr varScale="1">
        <p:scale>
          <a:sx n="86" d="100"/>
          <a:sy n="86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8D8B5-2431-442C-BC51-E16C0EDAB3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E3DF1-D543-48E0-84E7-130C19A16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ОПЫТ РАБОТЫ</a:t>
            </a: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4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</a:rPr>
              <a:t>«ВОЛШЕБНИЦА ГЛИНА»</a:t>
            </a:r>
          </a:p>
          <a:p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                      Е.В. СЕРДЮКОВА, ВОСПИТАТЕЛЬ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500042"/>
            <a:ext cx="71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№1 «БЕЛОСНЕЖКА» СТ. ПЕРЕЯСЛОВСКОЙ  МУНИЦИПАЛЬНОГО ОБРАЗОВАНИЯ  БРЮХОВЕЦКИЙ РАЙОН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57166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642918"/>
            <a:ext cx="821537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  </a:t>
            </a:r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УЧИТЫВАЛИСЬ ТРЕБОВАНИЯ: </a:t>
            </a:r>
          </a:p>
          <a:p>
            <a:endParaRPr lang="ru-RU" sz="2000" b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«Закона об образовании РФ», 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Конституции РФ, 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Конвенции о правах ребенка, 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Санитарно – эпидемиологических правил и норм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СаНПиНа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, 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Примерной основной образовательной программы «От рождения до школы» под редакцией Н.Е.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Вераксы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, Т.С. Комаровой, М.А. Васильевой, 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Основополагающим положениям (принципам, подходам) современной педагогики, психологии и методике обучения детей дошкольного возраста.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878" y="57148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305342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НАГЛЯДНЫЕ: 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рассматривание  иллюстраций, глиняных дымковских игрушек </a:t>
            </a:r>
          </a:p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642918"/>
            <a:ext cx="5064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МЕТОДЫ И ПРИЕМЫ: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2" name="Рисунок 11" descr="IMG_1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7489">
            <a:off x="4849899" y="3136398"/>
            <a:ext cx="3357586" cy="2613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19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8476">
            <a:off x="923097" y="3058136"/>
            <a:ext cx="3508264" cy="2085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878" y="57148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546" y="642918"/>
            <a:ext cx="5064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МЕТОДЫ И ПРИЕМЫ: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285860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СЛОВЕСНЫЕ: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беседа, рассказ педагога, чтение художественной литературы </a:t>
            </a:r>
          </a:p>
          <a:p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Елена Викторовна Сердюкова с воспитанника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714620"/>
            <a:ext cx="5891072" cy="3007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878" y="57148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546" y="642918"/>
            <a:ext cx="5064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МЕТОДЫ И ПРИЕМЫ: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785794"/>
            <a:ext cx="78581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ИГРОВЫЕ: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дидактическая игра «Дымка», игры-упражнения  (пальчиковые), игры-развлечения.</a:t>
            </a:r>
          </a:p>
          <a:p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3" name="Рисунок 12" descr="SAM_1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9982">
            <a:off x="650779" y="3263560"/>
            <a:ext cx="3984890" cy="2241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развлечение  о дымковской игруш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22996">
            <a:off x="4881229" y="3181986"/>
            <a:ext cx="3481068" cy="2268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878" y="57148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546" y="642918"/>
            <a:ext cx="5064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МЕТОДЫ И ПРИЕМЫ: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285860"/>
            <a:ext cx="7858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28586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ПРАКТИЧЕСКИЕ: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изготовление  дымковских игрушек; буклетов и памяток для родителей. 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7" name="Рисунок 16" descr="SAM_1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643314"/>
            <a:ext cx="2328881" cy="2616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SAM_1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643314"/>
            <a:ext cx="2996407" cy="2508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SAM_13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2643182"/>
            <a:ext cx="2784189" cy="2516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642918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Для организации занятий с дошкольниками лепкой из глины в нашем детском саду созданы благоприятные условия, это: </a:t>
            </a:r>
          </a:p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Гончарная мастерская</a:t>
            </a:r>
          </a:p>
        </p:txBody>
      </p:sp>
      <p:pic>
        <p:nvPicPr>
          <p:cNvPr id="13" name="Рисунок 12" descr="IMG_0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71942"/>
            <a:ext cx="2998357" cy="2177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0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714620"/>
            <a:ext cx="3286148" cy="2411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09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786190"/>
            <a:ext cx="2193685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714356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СОВРЕМЕННОЕ ОБОРУДОВАНИЕ (ГОНЧАРНЫЕ КРУГИ)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1" name="Рисунок 10" descr="SAM_16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10" y="1928802"/>
            <a:ext cx="3264814" cy="3914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SAM_16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958640"/>
            <a:ext cx="2500330" cy="3956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785794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ДИДАКТИЧЕСКИЙ И ДЕМОНСТРАЦИОННЫЙ МАТЕРИАЛ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IMG_1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857364"/>
            <a:ext cx="5948851" cy="3703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SAM_1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14554"/>
            <a:ext cx="3335117" cy="3793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AM_13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571480"/>
            <a:ext cx="2350973" cy="325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AM_17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571876"/>
            <a:ext cx="327659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дымковская-игрушка-работы-засл-худ-россии-л-с-фалалеевой-повоз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785794"/>
            <a:ext cx="2975270" cy="2633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42852"/>
            <a:ext cx="807249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  СРОКИ РЕАЛИЗАЦИИ ОПЫТА РАБОТЫ: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сентябре 2014 года материал  по теме: «Волшебница глина» был систематизирован, 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и сразу же началась его апробация .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lvl="6"/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SAM_1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786190"/>
            <a:ext cx="4214842" cy="2378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SAM_1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143248"/>
            <a:ext cx="2928958" cy="267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785794"/>
            <a:ext cx="73581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"Истоки способностей и дарования детей — на кончиках их пальцев. </a:t>
            </a: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От пальцев, образно говоря, идут тончайшие нити — ручейки, которые питают источник творческой мысли. Другими словами, чем больше мастерства в детской руке, тем умнее ребенок"                                                                                                                                                                                                   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            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             В.А.Сухомлинский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5716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" name="Рисунок 9" descr="DSC_0020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7473">
            <a:off x="4197955" y="3036625"/>
            <a:ext cx="4257987" cy="2814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1339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7491">
            <a:off x="723709" y="3193989"/>
            <a:ext cx="3774848" cy="270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57224" y="571480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августе 2015 года в рамках прохождения районного  Августовского педагогического  совещания участвовала с презентацией гончарного оборудования и продуктами детской деятельности.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8572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SAM_1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8507">
            <a:off x="960703" y="3484253"/>
            <a:ext cx="3574311" cy="2477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AM_1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3702">
            <a:off x="4699300" y="3435138"/>
            <a:ext cx="3516068" cy="2553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000100" y="500042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ноябре 2015 г. выступление на районном методическом объединении педагогов на базе ДОУ № 4 «Красная Шапочка» с сообщением из опыта работы: «Волшебница глина», провела мастер-класс с участниками МО по изготовлению дымковской игрушки.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857232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ноябре 2015 года опыт  работы по теме: «Волшебница глина»  был представлен на совете педагогов, в результате чего был признан обобщённым на уровне ДОУ  и рекомендован педагогам. 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Опыт работы рассчитан на один год обучения. Во время обучения дети знакомятся с техническими приёмами лепки животных, выполненных в дымке, а также с миром людей (барышни). Встречи проводятся групповым способом  (4 – 6 человек) 2 раза  в неделю по 30 мин. во второй половине дня.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612845"/>
            <a:ext cx="800105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    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ОЖИДАЕМЫЙ РЕЗУЛЬТАТ: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Освоение разными способами выполнения работ из глины.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Повышение уровня развития творческих изобразительных способностей дошкольников.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Расширение кругозора дошкольников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Повышение эмоционально – нравственного и творческого потенциала дошкольников.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Укрепление мышц кисти руки, развитие мелкой моторики рук.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92" y="714356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857232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642918"/>
            <a:ext cx="5376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ПЕРВЫЕ РЕЗУЛЬТАТЫ: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357298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Формирование хороших технических навыков в работе с глиной.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Устойчивый интерес к творческой работе. 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Развитие умения ставить задачу и самостоятельно добиваться конечного результата.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Активное стимулирование речевых центров, пополнился словарный запас.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Расширение кругозора детей.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Положительная динамика в эмоциональном сфере, повышение самооценки детей.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78579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642918"/>
            <a:ext cx="78581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«Руки учат голову, затем поумневшая голова учит руки, а умные руки снова способствуют развитию мозга».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 </a:t>
            </a:r>
          </a:p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И.П. Павлов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2" name="Рисунок 11" descr="6685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64" y="2643182"/>
            <a:ext cx="4572505" cy="343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78579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57356" y="2928934"/>
            <a:ext cx="6003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57224" y="642918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АКТУАЛЬНОСТЬ: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8434" name="Picture 2" descr="http://cs628120.vk.me/v628120549/5aa/NqVNo25KqY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08236" y="714356"/>
            <a:ext cx="2508236" cy="3003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71538" y="1571612"/>
            <a:ext cx="75009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  Сегодня очень важна готовность человека действовать инициативно и творчески при любых обстоятельствах – этот социальный запрос соответствует потребностям ребёнка быть самостоятельным, знать и уметь использовать свои возможности. В период старшего дошкольного возраста, дети отличаются огромным стремлением к творчеству, познанию, активной деятельности.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785794"/>
            <a:ext cx="7358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71480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    ТЕОРЕТИЧЕСКАЯ  ЧАСТЬ       ОПЫТА РАБОТЫ: 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928802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1.Пояснительная записка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2. Цели и задачи. Ожидаемый результат 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3. Организация и содержание работы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4. Перспективно-тематическое планирование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5. Библиографический список   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6. Приложение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00042"/>
            <a:ext cx="7358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ЦЕЛЬ ОПЫТА РАБОТЫ: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714488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Развитие творческих способностей детей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посредством работы с глиной. </a:t>
            </a:r>
          </a:p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Развитие мелкой моторики.  </a:t>
            </a:r>
          </a:p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Сохранение психического здоровья детей.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14290"/>
            <a:ext cx="73581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ЗАДАЧИ ОПЫТА РАБОТЫ:</a:t>
            </a:r>
          </a:p>
          <a:p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214422"/>
            <a:ext cx="7858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  </a:t>
            </a:r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ОБРАЗОВАТЕЛЬНЫЕ:</a:t>
            </a:r>
          </a:p>
          <a:p>
            <a:endParaRPr lang="ru-RU" sz="2400" b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Формировать представления детей о многообразии предметов народного декоративно-прикладного искусства.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Познакомить: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с искусством дымковского промысла;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с конструктивным, комбинированным и пластическим способом лепки из глины;</a:t>
            </a:r>
          </a:p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3.  Учить детей лепить и украшать поделки из глины в соответствии с традициями дымковского промысла. </a:t>
            </a:r>
          </a:p>
          <a:p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14290"/>
            <a:ext cx="73581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ЗАДАЧИ ОПЫТА РАБОТЫ:</a:t>
            </a: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214422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РАЗВИВАЮЩИЕ: </a:t>
            </a:r>
          </a:p>
          <a:p>
            <a:endParaRPr lang="ru-RU" sz="2400" b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1. Развивать эстетическое восприятие мира у дошкольников, формировать эстетический вкус. </a:t>
            </a:r>
          </a:p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2. Развивать творчество и фантазию, ассоциативное мышление и любознательность, наблюдательность и воображение с учетом их возможностей самореализации в художественной деятельности.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14290"/>
            <a:ext cx="73581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ЗАДАЧИ ОПЫТА РАБОТЫ:</a:t>
            </a: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285860"/>
            <a:ext cx="7715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ВОСПИТЫВАЮЩИЕ: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1.  Воспитывать уважительное отношение к труду народных мастеров; национальную гордость за мастерство русского народа. </a:t>
            </a:r>
          </a:p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2. Воспитывать устойчивый интерес к произведениям декоративно-прикладного искусства.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85728"/>
            <a:ext cx="87868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НАУЧНОСТЬ:</a:t>
            </a:r>
          </a:p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Образовательная деятельность строится  </a:t>
            </a:r>
          </a:p>
          <a:p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на основе: </a:t>
            </a:r>
          </a:p>
          <a:p>
            <a:endParaRPr lang="ru-RU" sz="2000" b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ПРОГРАММЫ О. А. СОЛОМЕННИКОВОЙ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«РАДОСТЬ ТВОРЧЕСТВА», ПОД ОБЩЕЙ РЕДАКЦИЕЙ: Т. С. КОМАРОВОЙ, В. В. ГЕРБОВОЙ.</a:t>
            </a:r>
          </a:p>
          <a:p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  </a:t>
            </a: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643314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Система занятий построена в соответствии с:</a:t>
            </a:r>
          </a:p>
          <a:p>
            <a:endParaRPr lang="ru-RU" sz="2000" b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КОНЦЕПЦИЕЙ ЭСТЕТИЧЕСКОГО    ВОСПИТАНИЯ И РАЗВИТИЯ ДОШКОЛЬНИКОВ.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566</Words>
  <Application>Microsoft Office PowerPoint</Application>
  <PresentationFormat>Экран (4:3)</PresentationFormat>
  <Paragraphs>254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2015-12-11T13:58:45Z</dcterms:created>
  <dcterms:modified xsi:type="dcterms:W3CDTF">2015-12-13T09:05:24Z</dcterms:modified>
</cp:coreProperties>
</file>