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71" r:id="rId10"/>
    <p:sldId id="272" r:id="rId11"/>
    <p:sldId id="263" r:id="rId12"/>
    <p:sldId id="273" r:id="rId13"/>
    <p:sldId id="274" r:id="rId14"/>
    <p:sldId id="264" r:id="rId15"/>
    <p:sldId id="265" r:id="rId16"/>
    <p:sldId id="275" r:id="rId17"/>
    <p:sldId id="276" r:id="rId18"/>
    <p:sldId id="266" r:id="rId19"/>
    <p:sldId id="277" r:id="rId20"/>
    <p:sldId id="267" r:id="rId21"/>
    <p:sldId id="278" r:id="rId22"/>
    <p:sldId id="268" r:id="rId23"/>
    <p:sldId id="279" r:id="rId24"/>
    <p:sldId id="26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908720"/>
            <a:ext cx="6264696" cy="1614041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Презентация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«Зелёные 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витамины»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C:\Users\Маришка\Downloads\bcrxla7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564904"/>
            <a:ext cx="5508104" cy="4433082"/>
          </a:xfrm>
          <a:prstGeom prst="rect">
            <a:avLst/>
          </a:prstGeom>
          <a:noFill/>
        </p:spPr>
      </p:pic>
      <p:pic>
        <p:nvPicPr>
          <p:cNvPr id="1027" name="Picture 3" descr="C:\Users\Маришка\Downloads\i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88640"/>
            <a:ext cx="2057400" cy="2047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27584" y="2420888"/>
            <a:ext cx="8496944" cy="1614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Воспитателя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мл.гр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.: Подкопаевой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Елены Николаевны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МАМА\2016\фото\P1050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60648"/>
            <a:ext cx="4032448" cy="30243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4" name="Picture 4" descr="D:\МАМА\2016\фото\P10508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283968" cy="32129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2" descr="D:\МАМА\2016\фото\P10508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4379979" cy="328498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0"/>
            <a:ext cx="8229600" cy="2564904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«Станем мы тебя лелеять,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Наш кормилец – огород,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Чтобы всходы зеленели,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Чтобы лук шикарный рос.»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6146" name="Picture 2" descr="C:\Users\Маришка\Downloads\look.com_.ua-30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2996952"/>
            <a:ext cx="5539680" cy="415476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35696" y="2060848"/>
            <a:ext cx="651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Всходы лука: 28.03.2016-31.03.2016 г.</a:t>
            </a:r>
            <a:endParaRPr lang="ru-RU" sz="2400" dirty="0"/>
          </a:p>
        </p:txBody>
      </p:sp>
      <p:pic>
        <p:nvPicPr>
          <p:cNvPr id="2" name="Picture 2" descr="D:\МАМА\2016\фото\P1050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564904"/>
            <a:ext cx="5436096" cy="40770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МА\2016\фото\P10509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20480" cy="3240360"/>
          </a:xfrm>
          <a:prstGeom prst="rect">
            <a:avLst/>
          </a:prstGeom>
          <a:noFill/>
        </p:spPr>
      </p:pic>
      <p:pic>
        <p:nvPicPr>
          <p:cNvPr id="7171" name="Picture 3" descr="D:\МАМА\2016\фото\P1050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4248472" cy="3186354"/>
          </a:xfrm>
          <a:prstGeom prst="rect">
            <a:avLst/>
          </a:prstGeom>
          <a:noFill/>
        </p:spPr>
      </p:pic>
      <p:pic>
        <p:nvPicPr>
          <p:cNvPr id="7172" name="Picture 4" descr="D:\МАМА\2016\фото\P10509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4206900" cy="3155032"/>
          </a:xfrm>
          <a:prstGeom prst="rect">
            <a:avLst/>
          </a:prstGeom>
          <a:noFill/>
        </p:spPr>
      </p:pic>
      <p:pic>
        <p:nvPicPr>
          <p:cNvPr id="7173" name="Picture 5" descr="D:\МАМА\2016\фото\P10509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8" y="260648"/>
            <a:ext cx="4235962" cy="3176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МА\2016\фото\P10509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025420" cy="3019065"/>
          </a:xfrm>
          <a:prstGeom prst="rect">
            <a:avLst/>
          </a:prstGeom>
          <a:noFill/>
        </p:spPr>
      </p:pic>
      <p:pic>
        <p:nvPicPr>
          <p:cNvPr id="8195" name="Picture 3" descr="D:\МАМА\2016\фото\P1050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3960440" cy="2970330"/>
          </a:xfrm>
          <a:prstGeom prst="rect">
            <a:avLst/>
          </a:prstGeom>
          <a:noFill/>
        </p:spPr>
      </p:pic>
      <p:pic>
        <p:nvPicPr>
          <p:cNvPr id="8196" name="Picture 4" descr="D:\МАМА\2016\фото\P10509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29000"/>
            <a:ext cx="4104456" cy="3078342"/>
          </a:xfrm>
          <a:prstGeom prst="rect">
            <a:avLst/>
          </a:prstGeom>
          <a:noFill/>
        </p:spPr>
      </p:pic>
      <p:pic>
        <p:nvPicPr>
          <p:cNvPr id="8197" name="Picture 5" descr="D:\МАМА\2016\фото\P10509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01008"/>
            <a:ext cx="3995936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ришка\Downloads\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381375"/>
            <a:ext cx="3429000" cy="34766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71" name="Picture 3" descr="C:\Users\Маришка\Downloads\i (5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420888"/>
            <a:ext cx="2057400" cy="204787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347864" y="14127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«Я вырос на грядке,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Характер мой гадкий,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Куда ни приду,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Всех до слёз доведу.»</a:t>
            </a:r>
            <a:endParaRPr lang="ru-RU" sz="2400" dirty="0" smtClean="0"/>
          </a:p>
        </p:txBody>
      </p:sp>
      <p:pic>
        <p:nvPicPr>
          <p:cNvPr id="7172" name="Picture 4" descr="C:\Users\Маришка\Downloads\f33cd38cad188206ce39a1586603f431_eafaa5725b270e1600a76af5ae7ffb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212976"/>
            <a:ext cx="4896544" cy="348038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71800" y="9807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«Загадки про лук»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Урожай лука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05.04.2016 г.</a:t>
            </a:r>
            <a:endParaRPr lang="ru-RU" dirty="0"/>
          </a:p>
        </p:txBody>
      </p:sp>
      <p:pic>
        <p:nvPicPr>
          <p:cNvPr id="9219" name="Picture 3" descr="D:\МАМА\2016\фото\P1050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20888"/>
            <a:ext cx="5292080" cy="3969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АМА\2016\фото\P10509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3394472" cy="4525963"/>
          </a:xfrm>
          <a:prstGeom prst="rect">
            <a:avLst/>
          </a:prstGeom>
          <a:noFill/>
        </p:spPr>
      </p:pic>
      <p:pic>
        <p:nvPicPr>
          <p:cNvPr id="10243" name="Picture 3" descr="D:\МАМА\2016\фото\P1050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8"/>
            <a:ext cx="3631332" cy="4841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МАМА\2016\фото\P10509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700808"/>
            <a:ext cx="372641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«Лук от семи недуг.»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90872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«Я приправа в каждом блюде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всегда полезен людям.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Угадали? – Я ваш друг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 – простой, зелёный …(лук)».</a:t>
            </a:r>
            <a:endParaRPr lang="ru-RU" sz="28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D:\МАМА\2016\фото\P1050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283968" cy="3212976"/>
          </a:xfrm>
          <a:prstGeom prst="rect">
            <a:avLst/>
          </a:prstGeom>
          <a:noFill/>
        </p:spPr>
      </p:pic>
      <p:pic>
        <p:nvPicPr>
          <p:cNvPr id="12291" name="Picture 3" descr="D:\МАМА\2016\фото\P10509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284984"/>
            <a:ext cx="4187958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АМА\2016\фото\P10509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76672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332656"/>
            <a:ext cx="5277272" cy="59046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Цель: 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Формирование у детей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интереса к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опытнической и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исследовательской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деятельности по выращиванию культурного растения –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лука</a:t>
            </a:r>
            <a:r>
              <a:rPr lang="ru-RU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 комнатных условиях.</a:t>
            </a:r>
            <a:endParaRPr lang="ru-RU" sz="30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C:\Users\Маришка\Downloads\69727914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403648" y="1772816"/>
            <a:ext cx="2581791" cy="4786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3265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«Тише деточка не плач.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Это с нашей грядки врач.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Исцелит любой недуг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Может огородный …лук)».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C:\Users\Маришка\Downloads\i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32656"/>
            <a:ext cx="2057400" cy="20478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338" name="Picture 2" descr="D:\МАМА\2016\фото\P1050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4115949" cy="3086962"/>
          </a:xfrm>
          <a:prstGeom prst="rect">
            <a:avLst/>
          </a:prstGeom>
          <a:noFill/>
        </p:spPr>
      </p:pic>
      <p:pic>
        <p:nvPicPr>
          <p:cNvPr id="14339" name="Picture 3" descr="D:\МАМА\2016\фото\P1050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122966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АМА\2016\фото\P10600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4364302" cy="3273227"/>
          </a:xfrm>
          <a:prstGeom prst="rect">
            <a:avLst/>
          </a:prstGeom>
          <a:noFill/>
        </p:spPr>
      </p:pic>
      <p:pic>
        <p:nvPicPr>
          <p:cNvPr id="15363" name="Picture 3" descr="D:\МАМА\2016\фото\P106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283968" cy="3212976"/>
          </a:xfrm>
          <a:prstGeom prst="rect">
            <a:avLst/>
          </a:prstGeom>
          <a:noFill/>
        </p:spPr>
      </p:pic>
      <p:pic>
        <p:nvPicPr>
          <p:cNvPr id="15364" name="Picture 4" descr="D:\МАМА\2016\фото\P1060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4211960" cy="3158970"/>
          </a:xfrm>
          <a:prstGeom prst="rect">
            <a:avLst/>
          </a:prstGeom>
          <a:noFill/>
        </p:spPr>
      </p:pic>
      <p:pic>
        <p:nvPicPr>
          <p:cNvPr id="15365" name="Picture 5" descr="D:\МАМА\2016\фото\P106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01008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141277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«Витамины круглый год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Ох, как необходимы.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Чтобы нам не болеть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Гриппом и ангиной.»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C:\Users\Маришка\Downloads\i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810125"/>
            <a:ext cx="2057400" cy="20478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6386" name="Picture 2" descr="D:\МАМА\2016\фото\P106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617640"/>
            <a:ext cx="4320480" cy="324036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АМА\2016\фото\P10600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394472" cy="4525963"/>
          </a:xfrm>
          <a:prstGeom prst="rect">
            <a:avLst/>
          </a:prstGeom>
          <a:noFill/>
        </p:spPr>
      </p:pic>
      <p:pic>
        <p:nvPicPr>
          <p:cNvPr id="17411" name="Picture 3" descr="D:\МАМА\2016\фото\P106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3402224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ришка\Downloads\i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0"/>
            <a:ext cx="2057400" cy="20478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8434" name="Picture 2" descr="C:\Users\Маришка\Downloads\i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543523"/>
            <a:ext cx="5759325" cy="431447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83768" y="1844824"/>
            <a:ext cx="5716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Спасибо за внимание!</a:t>
            </a:r>
            <a:endParaRPr lang="ru-RU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2051720" y="1124744"/>
            <a:ext cx="7092280" cy="587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Задачи: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Расширять знания детей о луке;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Рассмотреть луковицы (понятия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ольшая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- маленькая, одна-много;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3. Наблюдения за посадкой лука;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4. Развивать чувство ответственности за благополучное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состояние растения (полив, взрыхление);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baseline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5.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Продолжать развивать наблюдательность – умение замечать изменения в росте растения;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6. Воспитывать уважение к труду, бережное отношение к результатам.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Практическая часть: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1844824"/>
            <a:ext cx="57961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«Пойдём с тобою в огород.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 мало там у нас хлопот!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 ленись моя лопатка,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Будет вскопанная грядка.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Грядку граблями пригладим,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Все комочки разобьём.»</a:t>
            </a:r>
          </a:p>
          <a:p>
            <a:pPr>
              <a:buNone/>
            </a:pP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Picture 2" descr="C:\Users\Маришка\Downloads\69727914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7544" y="1412776"/>
            <a:ext cx="2581791" cy="478678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АМА\2016\фото\P10508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80728"/>
            <a:ext cx="7244622" cy="5433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364904" y="332656"/>
            <a:ext cx="6779096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Оборудование: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Схемы выращивания лука (</a:t>
            </a:r>
            <a:r>
              <a:rPr 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различное </a:t>
            </a:r>
            <a:r>
              <a:rPr lang="ru-RU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наполнение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75656" y="1916832"/>
            <a:ext cx="7427168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потом лучок посадим,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потом водой польём.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Лейка, лейка!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Лей, лей!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Грядка, грядка!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Пей, пей!</a:t>
            </a:r>
          </a:p>
          <a:p>
            <a:pPr>
              <a:buNone/>
            </a:pP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101" name="Picture 5" descr="D:\МАМА\2016\ПРОЕКТ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556792"/>
            <a:ext cx="1328687" cy="15047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2" name="Picture 6" descr="D:\МАМА\2016\ПРОЕКТ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924944"/>
            <a:ext cx="1366772" cy="1393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3" name="Picture 7" descr="D:\МАМА\2016\ПРОЕКТ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293096"/>
            <a:ext cx="1526850" cy="16788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4" name="Picture 8" descr="D:\МАМА\2016\ПРОЕКТ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700808"/>
            <a:ext cx="1008112" cy="118214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4105" name="Picture 9" descr="D:\МАМА\2016\ПРОЕКТ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996952"/>
            <a:ext cx="1224135" cy="12766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6" name="Picture 10" descr="D:\МАМА\2016\ПРОЕКТ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4365104"/>
            <a:ext cx="1472704" cy="156327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0648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Дневник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наблюдения.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«Огород на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окошке».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212976"/>
            <a:ext cx="53103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«Мы ребята, малыши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Любим мы трудится.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Посадили мы лучок,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Будем им гордится!»</a:t>
            </a:r>
            <a:endParaRPr lang="ru-RU" sz="3200" dirty="0"/>
          </a:p>
        </p:txBody>
      </p:sp>
      <p:pic>
        <p:nvPicPr>
          <p:cNvPr id="5123" name="Picture 3" descr="C:\Users\Маришка\Downloads\69727914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6600"/>
            <a:ext cx="3162895" cy="587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556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Посадка лука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21.03.2016 г.</a:t>
            </a:r>
            <a:endParaRPr lang="ru-RU" dirty="0"/>
          </a:p>
        </p:txBody>
      </p:sp>
      <p:pic>
        <p:nvPicPr>
          <p:cNvPr id="3074" name="Picture 2" descr="D:\МАМА\2016\фото\P1050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4572000" cy="3645024"/>
          </a:xfrm>
          <a:prstGeom prst="rect">
            <a:avLst/>
          </a:prstGeom>
          <a:noFill/>
        </p:spPr>
      </p:pic>
      <p:pic>
        <p:nvPicPr>
          <p:cNvPr id="3075" name="Picture 3" descr="D:\МАМА\2016\фото\P1050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39974"/>
            <a:ext cx="4499992" cy="3689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МА\2016\фото\P10508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3888432" cy="2916324"/>
          </a:xfrm>
          <a:prstGeom prst="rect">
            <a:avLst/>
          </a:prstGeom>
          <a:noFill/>
        </p:spPr>
      </p:pic>
      <p:pic>
        <p:nvPicPr>
          <p:cNvPr id="4099" name="Picture 3" descr="D:\МАМА\2016\фото\P1050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3429000"/>
            <a:ext cx="3912435" cy="2934326"/>
          </a:xfrm>
          <a:prstGeom prst="rect">
            <a:avLst/>
          </a:prstGeom>
          <a:noFill/>
        </p:spPr>
      </p:pic>
      <p:pic>
        <p:nvPicPr>
          <p:cNvPr id="4100" name="Picture 4" descr="D:\МАМА\2016\фото\P1050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3888432" cy="2916324"/>
          </a:xfrm>
          <a:prstGeom prst="rect">
            <a:avLst/>
          </a:prstGeom>
          <a:noFill/>
        </p:spPr>
      </p:pic>
      <p:pic>
        <p:nvPicPr>
          <p:cNvPr id="4101" name="Picture 5" descr="D:\МАМА\2016\фото\P10508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429000"/>
            <a:ext cx="3899926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305</Words>
  <Application>Microsoft Office PowerPoint</Application>
  <PresentationFormat>Экран (4:3)</PresentationFormat>
  <Paragraphs>63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«Зелёные  витамины»</vt:lpstr>
      <vt:lpstr>Слайд 2</vt:lpstr>
      <vt:lpstr>Слайд 3</vt:lpstr>
      <vt:lpstr>Практическая часть:</vt:lpstr>
      <vt:lpstr>Слайд 5</vt:lpstr>
      <vt:lpstr>Схемы выращивания лука (различное наполнение):</vt:lpstr>
      <vt:lpstr>Дневник  наблюдения.  «Огород на  окошке».</vt:lpstr>
      <vt:lpstr>Посадка лука 21.03.2016 г.</vt:lpstr>
      <vt:lpstr>Слайд 9</vt:lpstr>
      <vt:lpstr>Слайд 10</vt:lpstr>
      <vt:lpstr>Слайд 11</vt:lpstr>
      <vt:lpstr>Слайд 12</vt:lpstr>
      <vt:lpstr>Слайд 13</vt:lpstr>
      <vt:lpstr>Слайд 14</vt:lpstr>
      <vt:lpstr>Урожай лука 05.04.2016 г.</vt:lpstr>
      <vt:lpstr>Слайд 16</vt:lpstr>
      <vt:lpstr>Слайд 17</vt:lpstr>
      <vt:lpstr>«Лук от семи недуг.»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«Зелёные  витамины»</dc:title>
  <dc:creator>Маришка</dc:creator>
  <cp:lastModifiedBy>Маришка</cp:lastModifiedBy>
  <cp:revision>30</cp:revision>
  <dcterms:created xsi:type="dcterms:W3CDTF">2016-04-25T12:46:27Z</dcterms:created>
  <dcterms:modified xsi:type="dcterms:W3CDTF">2016-04-25T18:44:43Z</dcterms:modified>
</cp:coreProperties>
</file>