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6" r:id="rId4"/>
    <p:sldId id="265" r:id="rId5"/>
    <p:sldId id="257" r:id="rId6"/>
    <p:sldId id="258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560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звери готовятся к зиме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2" descr="H:\3 КЛАСС\РСВ 3 б кл\как звери\kto-spit-zim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5" y="1052736"/>
            <a:ext cx="3559089" cy="5040560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139952" y="6237312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РСВ 3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79512" y="2708920"/>
            <a:ext cx="48141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прячет в дупло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2240" y="0"/>
            <a:ext cx="2228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Дупло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6150114"/>
            <a:ext cx="3972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ест –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5235" name="Picture 3" descr="H:\3 КЛАСС\РСВ 3 б кл\как звери\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209157" cy="2862908"/>
          </a:xfrm>
          <a:prstGeom prst="rect">
            <a:avLst/>
          </a:prstGeom>
          <a:noFill/>
        </p:spPr>
      </p:pic>
      <p:pic>
        <p:nvPicPr>
          <p:cNvPr id="95236" name="Picture 4" descr="H:\3 КЛАСС\РСВ 3 б кл\как звери\131632664_283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60648"/>
            <a:ext cx="3360373" cy="2520280"/>
          </a:xfrm>
          <a:prstGeom prst="rect">
            <a:avLst/>
          </a:prstGeom>
          <a:noFill/>
        </p:spPr>
      </p:pic>
      <p:pic>
        <p:nvPicPr>
          <p:cNvPr id="95237" name="Picture 5" descr="H:\3 КЛАСС\РСВ 3 б кл\как звери\DSC_5958.jpg"/>
          <p:cNvPicPr>
            <a:picLocks noChangeAspect="1" noChangeArrowheads="1"/>
          </p:cNvPicPr>
          <p:nvPr/>
        </p:nvPicPr>
        <p:blipFill>
          <a:blip r:embed="rId4" cstate="print"/>
          <a:srcRect l="10171" r="13549"/>
          <a:stretch>
            <a:fillRect/>
          </a:stretch>
        </p:blipFill>
        <p:spPr bwMode="auto">
          <a:xfrm>
            <a:off x="6444208" y="836712"/>
            <a:ext cx="2520280" cy="2626658"/>
          </a:xfrm>
          <a:prstGeom prst="rect">
            <a:avLst/>
          </a:prstGeom>
          <a:noFill/>
        </p:spPr>
      </p:pic>
      <p:pic>
        <p:nvPicPr>
          <p:cNvPr id="95238" name="Picture 6" descr="H:\3 КЛАСС\РСВ 3 б кл\как звери\0_7d6aa_70d726f9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0"/>
            <a:ext cx="3274109" cy="2361451"/>
          </a:xfrm>
          <a:prstGeom prst="rect">
            <a:avLst/>
          </a:prstGeom>
          <a:noFill/>
        </p:spPr>
      </p:pic>
      <p:pic>
        <p:nvPicPr>
          <p:cNvPr id="95239" name="Picture 7" descr="H:\3 КЛАСС\РСВ 3 б кл\как звери\13376770-Illustration-of-isolated-tree-with-hollow-Stock-Vector-tree-cartoon-clipa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88640"/>
            <a:ext cx="2099912" cy="2269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284984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спит всю зиму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71" y="188640"/>
            <a:ext cx="8786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берлога – берлогу – в берлоге</a:t>
            </a:r>
          </a:p>
        </p:txBody>
      </p:sp>
      <p:pic>
        <p:nvPicPr>
          <p:cNvPr id="4" name="Picture 2" descr="I:\берлоги\0eab86a4-73ad-4fb0-bdac-0af5780925b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918"/>
          <a:stretch/>
        </p:blipFill>
        <p:spPr bwMode="auto">
          <a:xfrm>
            <a:off x="179512" y="908720"/>
            <a:ext cx="3274545" cy="2070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:\берлоги\561270d7dd5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3025289" cy="225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:\берлоги\0008_006_ZHilische_medved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2576585" cy="2667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:\берлоги\0_a861c_fcb36c36_X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23" r="3608" b="5251"/>
          <a:stretch/>
        </p:blipFill>
        <p:spPr bwMode="auto">
          <a:xfrm>
            <a:off x="4932040" y="3861048"/>
            <a:ext cx="3975410" cy="2794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:\берлоги\img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74" b="6654"/>
          <a:stretch>
            <a:fillRect/>
          </a:stretch>
        </p:blipFill>
        <p:spPr bwMode="auto">
          <a:xfrm>
            <a:off x="3563888" y="836712"/>
            <a:ext cx="2088232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88640"/>
            <a:ext cx="5297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гнездо – в гнездо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6258" name="Picture 2" descr="H:\3 КЛАСС\РСВ 3 б кл\как звери\aist.jpg"/>
          <p:cNvPicPr>
            <a:picLocks noChangeAspect="1" noChangeArrowheads="1"/>
          </p:cNvPicPr>
          <p:nvPr/>
        </p:nvPicPr>
        <p:blipFill>
          <a:blip r:embed="rId2" cstate="print"/>
          <a:srcRect l="13382" r="15744"/>
          <a:stretch>
            <a:fillRect/>
          </a:stretch>
        </p:blipFill>
        <p:spPr bwMode="auto">
          <a:xfrm>
            <a:off x="179512" y="260648"/>
            <a:ext cx="2941674" cy="2765316"/>
          </a:xfrm>
          <a:prstGeom prst="rect">
            <a:avLst/>
          </a:prstGeom>
          <a:noFill/>
        </p:spPr>
      </p:pic>
      <p:pic>
        <p:nvPicPr>
          <p:cNvPr id="96259" name="Picture 3" descr="H:\3 КЛАСС\РСВ 3 б кл\как звери\b85821ca896530c66a3808b42bf55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605" y="1484784"/>
            <a:ext cx="3552395" cy="2664296"/>
          </a:xfrm>
          <a:prstGeom prst="rect">
            <a:avLst/>
          </a:prstGeom>
          <a:noFill/>
        </p:spPr>
      </p:pic>
      <p:pic>
        <p:nvPicPr>
          <p:cNvPr id="96260" name="Picture 4" descr="H:\3 КЛАСС\РСВ 3 б кл\как звери\Foto-5.-Ptiche-gnezdo..jpg"/>
          <p:cNvPicPr>
            <a:picLocks noChangeAspect="1" noChangeArrowheads="1"/>
          </p:cNvPicPr>
          <p:nvPr/>
        </p:nvPicPr>
        <p:blipFill>
          <a:blip r:embed="rId4" cstate="print"/>
          <a:srcRect l="7230" r="20468"/>
          <a:stretch>
            <a:fillRect/>
          </a:stretch>
        </p:blipFill>
        <p:spPr bwMode="auto">
          <a:xfrm>
            <a:off x="3203848" y="2492896"/>
            <a:ext cx="2160240" cy="2240868"/>
          </a:xfrm>
          <a:prstGeom prst="rect">
            <a:avLst/>
          </a:prstGeom>
          <a:noFill/>
        </p:spPr>
      </p:pic>
      <p:pic>
        <p:nvPicPr>
          <p:cNvPr id="96261" name="Picture 5" descr="H:\3 КЛАСС\РСВ 3 б кл\как звери\supercoolpics_13_11092013180626.jpg"/>
          <p:cNvPicPr>
            <a:picLocks noChangeAspect="1" noChangeArrowheads="1"/>
          </p:cNvPicPr>
          <p:nvPr/>
        </p:nvPicPr>
        <p:blipFill>
          <a:blip r:embed="rId5" cstate="print"/>
          <a:srcRect t="16400" r="16307" b="15351"/>
          <a:stretch>
            <a:fillRect/>
          </a:stretch>
        </p:blipFill>
        <p:spPr bwMode="auto">
          <a:xfrm>
            <a:off x="395536" y="4293096"/>
            <a:ext cx="2609732" cy="2354825"/>
          </a:xfrm>
          <a:prstGeom prst="rect">
            <a:avLst/>
          </a:prstGeom>
          <a:noFill/>
        </p:spPr>
      </p:pic>
      <p:pic>
        <p:nvPicPr>
          <p:cNvPr id="96262" name="Picture 6" descr="H:\3 КЛАСС\РСВ 3 б кл\как звери\1549_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437112"/>
            <a:ext cx="3048000" cy="204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-4530" y="116632"/>
            <a:ext cx="91485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птицы улетают на юг?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691680" y="5373216"/>
            <a:ext cx="59401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Осенью скворцы, грачи,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ласточки улетают на юг.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3" name="Picture 3" descr="H:\поздняя осень\1_5254feeba77d85254feeba7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9" y="1340768"/>
            <a:ext cx="4492003" cy="3312368"/>
          </a:xfrm>
          <a:prstGeom prst="rect">
            <a:avLst/>
          </a:prstGeom>
          <a:noFill/>
        </p:spPr>
      </p:pic>
      <p:pic>
        <p:nvPicPr>
          <p:cNvPr id="76804" name="Picture 4" descr="H:\поздняя осень\sizko_vladimir_uletau_roman_rejn.jpg"/>
          <p:cNvPicPr>
            <a:picLocks noChangeAspect="1" noChangeArrowheads="1"/>
          </p:cNvPicPr>
          <p:nvPr/>
        </p:nvPicPr>
        <p:blipFill>
          <a:blip r:embed="rId3" cstate="print"/>
          <a:srcRect l="34053" t="12200" r="13677" b="13776"/>
          <a:stretch>
            <a:fillRect/>
          </a:stretch>
        </p:blipFill>
        <p:spPr bwMode="auto">
          <a:xfrm>
            <a:off x="179512" y="1340768"/>
            <a:ext cx="4248473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899592" y="116632"/>
            <a:ext cx="68546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они улетают?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78" name="Picture 2" descr="H:\поздняя осень\osenq_v_pole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748658" cy="2266028"/>
          </a:xfrm>
          <a:prstGeom prst="rect">
            <a:avLst/>
          </a:prstGeom>
          <a:noFill/>
        </p:spPr>
      </p:pic>
      <p:pic>
        <p:nvPicPr>
          <p:cNvPr id="75779" name="Picture 3" descr="H:\поздняя осень\nature-winter-autumn-tree-snow-f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456384" cy="2300656"/>
          </a:xfrm>
          <a:prstGeom prst="rect">
            <a:avLst/>
          </a:prstGeom>
          <a:noFill/>
        </p:spPr>
      </p:pic>
      <p:pic>
        <p:nvPicPr>
          <p:cNvPr id="75780" name="Picture 4" descr="H:\поздняя осень\397885_33.jpg"/>
          <p:cNvPicPr>
            <a:picLocks noChangeAspect="1" noChangeArrowheads="1"/>
          </p:cNvPicPr>
          <p:nvPr/>
        </p:nvPicPr>
        <p:blipFill>
          <a:blip r:embed="rId4" cstate="print"/>
          <a:srcRect t="10994" b="12047"/>
          <a:stretch>
            <a:fillRect/>
          </a:stretch>
        </p:blipFill>
        <p:spPr bwMode="auto">
          <a:xfrm>
            <a:off x="2627784" y="3429000"/>
            <a:ext cx="3929807" cy="2016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5517232"/>
            <a:ext cx="831740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улице становится холодно, голодно,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поэтому птицы улетают на юг.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0"/>
            <a:ext cx="90038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белка готовится к зиме?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5" name="Picture 3" descr="H:\3 КЛАСС\РСВ 3 б кл\как звери\74584_html_m1e74405a.jpg"/>
          <p:cNvPicPr>
            <a:picLocks noChangeAspect="1" noChangeArrowheads="1"/>
          </p:cNvPicPr>
          <p:nvPr/>
        </p:nvPicPr>
        <p:blipFill>
          <a:blip r:embed="rId2" cstate="print"/>
          <a:srcRect l="14018" t="3363" r="15350" b="8545"/>
          <a:stretch>
            <a:fillRect/>
          </a:stretch>
        </p:blipFill>
        <p:spPr bwMode="auto">
          <a:xfrm>
            <a:off x="323528" y="692696"/>
            <a:ext cx="2843611" cy="2736304"/>
          </a:xfrm>
          <a:prstGeom prst="rect">
            <a:avLst/>
          </a:prstGeom>
          <a:noFill/>
        </p:spPr>
      </p:pic>
      <p:pic>
        <p:nvPicPr>
          <p:cNvPr id="74756" name="Picture 4" descr="H:\3 КЛАСС\РСВ 3 б кл\как звери\5685949_large.jpg"/>
          <p:cNvPicPr>
            <a:picLocks noChangeAspect="1" noChangeArrowheads="1"/>
          </p:cNvPicPr>
          <p:nvPr/>
        </p:nvPicPr>
        <p:blipFill>
          <a:blip r:embed="rId3" cstate="print"/>
          <a:srcRect l="11785" r="17506"/>
          <a:stretch>
            <a:fillRect/>
          </a:stretch>
        </p:blipFill>
        <p:spPr bwMode="auto">
          <a:xfrm>
            <a:off x="3563888" y="836712"/>
            <a:ext cx="2499132" cy="2348880"/>
          </a:xfrm>
          <a:prstGeom prst="rect">
            <a:avLst/>
          </a:prstGeom>
          <a:noFill/>
        </p:spPr>
      </p:pic>
      <p:pic>
        <p:nvPicPr>
          <p:cNvPr id="74757" name="Picture 5" descr="H:\3 КЛАСС\РСВ 3 б кл\как звери\a8fc6aaa6651.jpg"/>
          <p:cNvPicPr>
            <a:picLocks noChangeAspect="1" noChangeArrowheads="1"/>
          </p:cNvPicPr>
          <p:nvPr/>
        </p:nvPicPr>
        <p:blipFill>
          <a:blip r:embed="rId4" cstate="print"/>
          <a:srcRect l="16400" t="11165" r="18501"/>
          <a:stretch>
            <a:fillRect/>
          </a:stretch>
        </p:blipFill>
        <p:spPr bwMode="auto">
          <a:xfrm>
            <a:off x="6024705" y="3933056"/>
            <a:ext cx="3119295" cy="2762081"/>
          </a:xfrm>
          <a:prstGeom prst="rect">
            <a:avLst/>
          </a:prstGeom>
          <a:noFill/>
        </p:spPr>
      </p:pic>
      <p:pic>
        <p:nvPicPr>
          <p:cNvPr id="74758" name="Picture 6" descr="H:\3 КЛАСС\РСВ 3 б кл\как звери\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49080"/>
            <a:ext cx="2664296" cy="2402624"/>
          </a:xfrm>
          <a:prstGeom prst="rect">
            <a:avLst/>
          </a:prstGeom>
          <a:noFill/>
        </p:spPr>
      </p:pic>
      <p:pic>
        <p:nvPicPr>
          <p:cNvPr id="74759" name="Picture 7" descr="H:\3 КЛАСС\РСВ 3 б кл\как звери\609a98bc97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980728"/>
            <a:ext cx="2771800" cy="1772220"/>
          </a:xfrm>
          <a:prstGeom prst="rect">
            <a:avLst/>
          </a:prstGeom>
          <a:noFill/>
        </p:spPr>
      </p:pic>
      <p:pic>
        <p:nvPicPr>
          <p:cNvPr id="74760" name="Picture 8" descr="H:\3 КЛАСС\РСВ 3 б кл\как звери\da9d666b70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933056"/>
            <a:ext cx="2276872" cy="22768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99592" y="3284984"/>
            <a:ext cx="7972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белка прячет орехи?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6150114"/>
            <a:ext cx="21387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дупло.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755576" y="0"/>
            <a:ext cx="7779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звери зимой спят?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4210" name="Picture 2" descr="H:\3 КЛАСС\РСВ 3 б кл\как звери\img11.jpg"/>
          <p:cNvPicPr>
            <a:picLocks noChangeAspect="1" noChangeArrowheads="1"/>
          </p:cNvPicPr>
          <p:nvPr/>
        </p:nvPicPr>
        <p:blipFill>
          <a:blip r:embed="rId2" cstate="print"/>
          <a:srcRect l="72049" t="20600" r="2751" b="47200"/>
          <a:stretch>
            <a:fillRect/>
          </a:stretch>
        </p:blipFill>
        <p:spPr bwMode="auto">
          <a:xfrm>
            <a:off x="2627784" y="3429000"/>
            <a:ext cx="3606661" cy="2592288"/>
          </a:xfrm>
          <a:prstGeom prst="rect">
            <a:avLst/>
          </a:prstGeom>
          <a:noFill/>
        </p:spPr>
      </p:pic>
      <p:pic>
        <p:nvPicPr>
          <p:cNvPr id="94211" name="Picture 3" descr="H:\3 КЛАСС\РСВ 3 б кл\как звери\slide_13.jpg"/>
          <p:cNvPicPr>
            <a:picLocks noChangeAspect="1" noChangeArrowheads="1"/>
          </p:cNvPicPr>
          <p:nvPr/>
        </p:nvPicPr>
        <p:blipFill>
          <a:blip r:embed="rId3" cstate="print"/>
          <a:srcRect l="54922" t="25063" r="21453" b="47375"/>
          <a:stretch>
            <a:fillRect/>
          </a:stretch>
        </p:blipFill>
        <p:spPr bwMode="auto">
          <a:xfrm>
            <a:off x="179512" y="692696"/>
            <a:ext cx="2551141" cy="2232248"/>
          </a:xfrm>
          <a:prstGeom prst="rect">
            <a:avLst/>
          </a:prstGeom>
          <a:noFill/>
        </p:spPr>
      </p:pic>
      <p:pic>
        <p:nvPicPr>
          <p:cNvPr id="94212" name="Picture 4" descr="H:\3 КЛАСС\РСВ 3 б кл\как звери\slide_13.jpg"/>
          <p:cNvPicPr>
            <a:picLocks noChangeAspect="1" noChangeArrowheads="1"/>
          </p:cNvPicPr>
          <p:nvPr/>
        </p:nvPicPr>
        <p:blipFill>
          <a:blip r:embed="rId3" cstate="print"/>
          <a:srcRect l="54922" t="59187" r="22438" b="9313"/>
          <a:stretch>
            <a:fillRect/>
          </a:stretch>
        </p:blipFill>
        <p:spPr bwMode="auto">
          <a:xfrm>
            <a:off x="251520" y="4005064"/>
            <a:ext cx="1863207" cy="1944216"/>
          </a:xfrm>
          <a:prstGeom prst="rect">
            <a:avLst/>
          </a:prstGeom>
          <a:noFill/>
        </p:spPr>
      </p:pic>
      <p:pic>
        <p:nvPicPr>
          <p:cNvPr id="94214" name="Picture 6" descr="H:\3 КЛАСС\РСВ 3 б кл\как звери\eez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764704"/>
            <a:ext cx="3068315" cy="17266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3068960"/>
            <a:ext cx="183864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Барсук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949280"/>
            <a:ext cx="163544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Сурок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6021288"/>
            <a:ext cx="217142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Медведь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2420888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Ёж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2708920"/>
            <a:ext cx="370902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Летучие мыши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4216" name="Picture 8" descr="H:\3 КЛАСС\РСВ 3 б кл\как звери\slide_22.jpg"/>
          <p:cNvPicPr>
            <a:picLocks noChangeAspect="1" noChangeArrowheads="1"/>
          </p:cNvPicPr>
          <p:nvPr/>
        </p:nvPicPr>
        <p:blipFill>
          <a:blip r:embed="rId5" cstate="print"/>
          <a:srcRect l="11413" t="61550" r="58662" b="4851"/>
          <a:stretch>
            <a:fillRect/>
          </a:stretch>
        </p:blipFill>
        <p:spPr bwMode="auto">
          <a:xfrm>
            <a:off x="3203848" y="692696"/>
            <a:ext cx="2304256" cy="1940426"/>
          </a:xfrm>
          <a:prstGeom prst="rect">
            <a:avLst/>
          </a:prstGeom>
          <a:noFill/>
        </p:spPr>
      </p:pic>
      <p:pic>
        <p:nvPicPr>
          <p:cNvPr id="94217" name="Picture 9" descr="H:\3 КЛАСС\РСВ 3 б кл\как звери\888882__raccoons-hiding-in-a-tree_p.jpg"/>
          <p:cNvPicPr>
            <a:picLocks noChangeAspect="1" noChangeArrowheads="1"/>
          </p:cNvPicPr>
          <p:nvPr/>
        </p:nvPicPr>
        <p:blipFill>
          <a:blip r:embed="rId6" cstate="print"/>
          <a:srcRect l="33159" t="6961" r="17721"/>
          <a:stretch>
            <a:fillRect/>
          </a:stretch>
        </p:blipFill>
        <p:spPr bwMode="auto">
          <a:xfrm>
            <a:off x="6588224" y="3068960"/>
            <a:ext cx="2187702" cy="310778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236296" y="6150114"/>
            <a:ext cx="132247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Енот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683568" y="188640"/>
            <a:ext cx="79563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медведь спит зимой?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H:\3 КЛАСС\РСВ 3 б кл\как звери\e7a2e73cb322fca62ecc125599238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3557416" cy="2514277"/>
          </a:xfrm>
          <a:prstGeom prst="rect">
            <a:avLst/>
          </a:prstGeom>
          <a:noFill/>
        </p:spPr>
      </p:pic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79512" y="6021288"/>
            <a:ext cx="86870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Осенью медведь делает себе берлогу.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I:\берлоги\medved-v-spyach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65"/>
          <a:stretch>
            <a:fillRect/>
          </a:stretch>
        </p:blipFill>
        <p:spPr bwMode="auto">
          <a:xfrm>
            <a:off x="5004048" y="3571580"/>
            <a:ext cx="3528392" cy="2663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:\берлоги\dikie-jivotnye-3god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032552" cy="2275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:\берлоги\noyab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06" t="47863" r="9301" b="2817"/>
          <a:stretch/>
        </p:blipFill>
        <p:spPr bwMode="auto">
          <a:xfrm>
            <a:off x="5868144" y="836712"/>
            <a:ext cx="3054031" cy="2729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5856" y="1772816"/>
            <a:ext cx="253088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берлоге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5" grpId="0"/>
      <p:bldP spid="9318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</TotalTime>
  <Words>104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21</cp:revision>
  <dcterms:created xsi:type="dcterms:W3CDTF">2016-10-19T13:59:18Z</dcterms:created>
  <dcterms:modified xsi:type="dcterms:W3CDTF">2016-12-07T11:36:49Z</dcterms:modified>
</cp:coreProperties>
</file>