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9" r:id="rId3"/>
    <p:sldId id="262" r:id="rId4"/>
    <p:sldId id="260" r:id="rId5"/>
    <p:sldId id="261" r:id="rId6"/>
    <p:sldId id="263" r:id="rId7"/>
    <p:sldId id="285" r:id="rId8"/>
    <p:sldId id="286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2" r:id="rId24"/>
    <p:sldId id="278" r:id="rId25"/>
    <p:sldId id="283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4FE7-692C-432F-A37E-586817C2A263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1E5D7-46B6-4EA2-9D40-67DF9BE9E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4FE7-692C-432F-A37E-586817C2A263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1E5D7-46B6-4EA2-9D40-67DF9BE9E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4FE7-692C-432F-A37E-586817C2A263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1E5D7-46B6-4EA2-9D40-67DF9BE9E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4FE7-692C-432F-A37E-586817C2A263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1E5D7-46B6-4EA2-9D40-67DF9BE9E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4FE7-692C-432F-A37E-586817C2A263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1E5D7-46B6-4EA2-9D40-67DF9BE9E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4FE7-692C-432F-A37E-586817C2A263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1E5D7-46B6-4EA2-9D40-67DF9BE9E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4FE7-692C-432F-A37E-586817C2A263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1E5D7-46B6-4EA2-9D40-67DF9BE9E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4FE7-692C-432F-A37E-586817C2A263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1E5D7-46B6-4EA2-9D40-67DF9BE9E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4FE7-692C-432F-A37E-586817C2A263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1E5D7-46B6-4EA2-9D40-67DF9BE9E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4FE7-692C-432F-A37E-586817C2A263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1E5D7-46B6-4EA2-9D40-67DF9BE9E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4FE7-692C-432F-A37E-586817C2A263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41E5D7-46B6-4EA2-9D40-67DF9BE9E3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2F4FE7-692C-432F-A37E-586817C2A263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41E5D7-46B6-4EA2-9D40-67DF9BE9E33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10" y="285728"/>
            <a:ext cx="7886700" cy="32861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/>
              <a:t>Проект «Формирование экологического воспитания у детей старшего дошкольного возраста»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940152" y="5460041"/>
            <a:ext cx="3096344" cy="7386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Авторы составители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B3B3B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B3B3B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Беляева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Л.А.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Халимонова О.В.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ФОТО\DSCN16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621510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58016" y="1571612"/>
            <a:ext cx="192879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Чувственное познание природных объектов, в познании их через различные формы восприятия - зрительное, слуховое, тактильное, обонятельное;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57148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dirty="0" smtClean="0"/>
              <a:t>1</a:t>
            </a:r>
            <a:r>
              <a:rPr lang="ru-RU" sz="4000" u="sng" dirty="0" smtClean="0"/>
              <a:t>.</a:t>
            </a:r>
            <a:r>
              <a:rPr lang="ru-RU" sz="4000" b="1" u="sng" dirty="0" smtClean="0"/>
              <a:t>Наблюдение</a:t>
            </a:r>
            <a:r>
              <a:rPr lang="ru-RU" b="1" dirty="0" smtClean="0"/>
              <a:t> </a:t>
            </a:r>
            <a:r>
              <a:rPr lang="ru-RU" sz="1600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1"/>
          <p:cNvSpPr>
            <a:spLocks noChangeArrowheads="1"/>
          </p:cNvSpPr>
          <p:nvPr/>
        </p:nvSpPr>
        <p:spPr bwMode="auto">
          <a:xfrm>
            <a:off x="357158" y="1142984"/>
            <a:ext cx="8286776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2.Игра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етод экологического воспитания, привнесенная в процесс природы и взаимодействия с ней . Дети охотно играют в такие дидактические игры «Отгадай, что за растение?»; «Узнай по описанию»; «Четвертый лишний»; «Что такое хорошо и что такое плохо»; 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удовольствием играют в подвижные  игры «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Совушка-сова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»;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«Перелет птиц» ; «Гуси-лебеди»; «Море волнуется».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1"/>
          <p:cNvSpPr>
            <a:spLocks noChangeArrowheads="1"/>
          </p:cNvSpPr>
          <p:nvPr/>
        </p:nvSpPr>
        <p:spPr bwMode="auto">
          <a:xfrm>
            <a:off x="357158" y="846220"/>
            <a:ext cx="8001024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3.Экологическое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воспитание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Они п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озволяют представления детей о природе ближайшего окружения расширить, углубить, объединить, систематизировать .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образовательной деятельности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устанавливают экологические связи, существующие в природе.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 descr="DSCN1632"/>
          <p:cNvSpPr>
            <a:spLocks noChangeArrowheads="1"/>
          </p:cNvSpPr>
          <p:nvPr/>
        </p:nvSpPr>
        <p:spPr bwMode="auto">
          <a:xfrm>
            <a:off x="1714480" y="2835269"/>
            <a:ext cx="5572164" cy="3737003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 descr="DSCN1633"/>
          <p:cNvSpPr>
            <a:spLocks noChangeArrowheads="1"/>
          </p:cNvSpPr>
          <p:nvPr/>
        </p:nvSpPr>
        <p:spPr bwMode="auto">
          <a:xfrm>
            <a:off x="428596" y="1142984"/>
            <a:ext cx="8286808" cy="5357851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1"/>
          <p:cNvSpPr>
            <a:spLocks noChangeArrowheads="1"/>
          </p:cNvSpPr>
          <p:nvPr/>
        </p:nvSpPr>
        <p:spPr bwMode="auto">
          <a:xfrm>
            <a:off x="6858016" y="1643050"/>
            <a:ext cx="214310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«В мире дикой природы»; «Природа ,мы тебя защитим!» ;»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 страницам Красной книги»; «О бережном отношении к природе родного края».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E:\ФОТО\DSCN16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6572264" cy="466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57290" y="714356"/>
            <a:ext cx="26050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Беседы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1"/>
          <p:cNvSpPr>
            <a:spLocks noChangeArrowheads="1"/>
          </p:cNvSpPr>
          <p:nvPr/>
        </p:nvSpPr>
        <p:spPr bwMode="auto">
          <a:xfrm>
            <a:off x="214282" y="1785926"/>
            <a:ext cx="2285984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ля установления причин явлений, связей и отношений между предметами и явлениями используем как можно больше опытов, которые способствуют формированию у детей  познавательного интереса к природе, развивают наблюдательность, мыслительную деятельность.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E:\ФОТО\DSCN16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785926"/>
            <a:ext cx="642942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5343" y="928670"/>
            <a:ext cx="26725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5.Опыты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ФОТО\DSCN16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814393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ФОТО\DSCN16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928670"/>
            <a:ext cx="4357718" cy="383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2" name="Rectangle 2" descr="DSCN1643"/>
          <p:cNvSpPr>
            <a:spLocks noChangeArrowheads="1"/>
          </p:cNvSpPr>
          <p:nvPr/>
        </p:nvSpPr>
        <p:spPr bwMode="auto">
          <a:xfrm>
            <a:off x="4429124" y="3071810"/>
            <a:ext cx="4500562" cy="35719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 descr="DSCN1647"/>
          <p:cNvSpPr>
            <a:spLocks noChangeArrowheads="1"/>
          </p:cNvSpPr>
          <p:nvPr/>
        </p:nvSpPr>
        <p:spPr bwMode="auto">
          <a:xfrm>
            <a:off x="357158" y="1000108"/>
            <a:ext cx="4471990" cy="368143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9027" name="Rectangle 3" descr="DSCN1651"/>
          <p:cNvSpPr>
            <a:spLocks noChangeArrowheads="1"/>
          </p:cNvSpPr>
          <p:nvPr/>
        </p:nvSpPr>
        <p:spPr bwMode="auto">
          <a:xfrm>
            <a:off x="4500562" y="3000372"/>
            <a:ext cx="4429188" cy="3643314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 descr="DSCN1637"/>
          <p:cNvSpPr>
            <a:spLocks noChangeArrowheads="1"/>
          </p:cNvSpPr>
          <p:nvPr/>
        </p:nvSpPr>
        <p:spPr bwMode="auto">
          <a:xfrm>
            <a:off x="571472" y="1000108"/>
            <a:ext cx="8072494" cy="5429288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4282" y="785794"/>
            <a:ext cx="8715436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Актуальность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B3B3B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Природа оказывает важное влияние на формирование личности, ее умственное, нравственное, трудовое и физическое воспитание. Какими вырастут наши дети, зависит от нас. Мы  должны научить их не только брать, но и заботится о природе, охранять и приумножать ее богатство. Воспитание правильного  отношения детей к природе, умения бережно обращаться с живыми существами может быть полноценно осуществлено в дошкольный период лишь в том случае, если система работы в детском саду сочетается с воздействием на детей в семье.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1"/>
          <p:cNvSpPr>
            <a:spLocks noChangeArrowheads="1"/>
          </p:cNvSpPr>
          <p:nvPr/>
        </p:nvSpPr>
        <p:spPr bwMode="auto">
          <a:xfrm>
            <a:off x="500034" y="642918"/>
            <a:ext cx="82867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6.Игры-упражнения,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игры-инсценировки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ФОТО\DSCN1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928778"/>
            <a:ext cx="6572296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1"/>
          <p:cNvSpPr>
            <a:spLocks noChangeArrowheads="1"/>
          </p:cNvSpPr>
          <p:nvPr/>
        </p:nvSpPr>
        <p:spPr bwMode="auto">
          <a:xfrm>
            <a:off x="357158" y="714356"/>
            <a:ext cx="85011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7.Заучивание стихов  с использованием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мнемотаблиц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ФОТО\DSCN16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3116"/>
            <a:ext cx="4452937" cy="3339703"/>
          </a:xfrm>
          <a:prstGeom prst="rect">
            <a:avLst/>
          </a:prstGeom>
          <a:noFill/>
        </p:spPr>
      </p:pic>
      <p:pic>
        <p:nvPicPr>
          <p:cNvPr id="2051" name="Picture 3" descr="E:\ФОТО\DSCN16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357562"/>
            <a:ext cx="4286280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1"/>
          <p:cNvSpPr>
            <a:spLocks noChangeArrowheads="1"/>
          </p:cNvSpPr>
          <p:nvPr/>
        </p:nvSpPr>
        <p:spPr bwMode="auto">
          <a:xfrm>
            <a:off x="0" y="714356"/>
            <a:ext cx="87868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8.Художественная литература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ФОТО\DSCN16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6643734" cy="498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85720" y="714356"/>
            <a:ext cx="86439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9.Экологическое  воспитание с семьей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E:\ФОТО\DSCN16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28736"/>
            <a:ext cx="6858048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1"/>
          <p:cNvSpPr>
            <a:spLocks noChangeArrowheads="1"/>
          </p:cNvSpPr>
          <p:nvPr/>
        </p:nvSpPr>
        <p:spPr bwMode="auto">
          <a:xfrm>
            <a:off x="214282" y="714356"/>
            <a:ext cx="871543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Результаты реализации проекта: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1.Сформированы начала  экологической культуры у детей;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2.Сформировано осознанно правильное отношение к объектам и явлениям природы ;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3.Развиваются умственные способности детей, которые проявляются в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умении экспериментировать, анализировать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делать выводы. 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4.У детей появилось желание общаться с природой и отражать свои впечатления через различные виды деятельности.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Заключение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Главная цель - это помочь ребёнку обрести статус экологически воспитанного человека, заповедью которого станут слова: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 «Пускай я маленький, но я бесконечно сильный, потому,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что в мире много существ меньше и слабее меня, 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можно сделать им добро, хотя бы тем, чтобы пройти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мимо, не задев, не затронув.»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« Все хорошее в людях- из детства!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Как истоки добра пробудить?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Прикоснуться к природе всем сердцем: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Удивиться, узнать, полюбить!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Мы хотим, чтоб земля расцветала,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 росли, как цветы, малыши,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Чтоб для них экология стала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Не наукой, а частью души!»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642918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за внимание!!!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6" name="Rectangle 2" descr="IMG_20151109_105027"/>
          <p:cNvSpPr>
            <a:spLocks noChangeArrowheads="1"/>
          </p:cNvSpPr>
          <p:nvPr/>
        </p:nvSpPr>
        <p:spPr bwMode="auto">
          <a:xfrm>
            <a:off x="714348" y="1643050"/>
            <a:ext cx="7786742" cy="4572032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285860"/>
            <a:ext cx="80724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Постановка проблемы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Недостаточная сформированность экологической воспитанности у детей и взрослых. Наблюдения  за детьми во время самостоятельных игр на свежем воздухе показывают, что дети негуманно порой относятся к природе.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1"/>
          <p:cNvSpPr>
            <a:spLocks noChangeArrowheads="1"/>
          </p:cNvSpPr>
          <p:nvPr/>
        </p:nvSpPr>
        <p:spPr bwMode="auto">
          <a:xfrm>
            <a:off x="0" y="0"/>
            <a:ext cx="9144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0" y="1785926"/>
            <a:ext cx="9144000" cy="24006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Цель проекта: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Формирование у детей и родителей чувств сопричастности ко всему живому, гуманное отношение к окружающей среде и стремление проявлять заботу о сохранении природы и умеющие жить в относительной гармонии с природой.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857232"/>
            <a:ext cx="800105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Задачи проекта: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Symbol" pitchFamily="18" charset="2"/>
                <a:ea typeface="Times New Roman" pitchFamily="18" charset="0"/>
                <a:cs typeface="Arial" pitchFamily="34" charset="0"/>
              </a:rPr>
              <a:t>·</a:t>
            </a:r>
            <a:r>
              <a:rPr lang="ru-RU" sz="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           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познавательного интереса к миру природы;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libri"/>
                <a:ea typeface="Calibri" pitchFamily="34" charset="0"/>
                <a:cs typeface="Times New Roman" pitchFamily="18" charset="0"/>
              </a:rPr>
              <a:t>·</a:t>
            </a: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         Формирование умений и навыков наблюдений за природными объектами и явлениями;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libri"/>
                <a:ea typeface="Calibri" pitchFamily="34" charset="0"/>
                <a:cs typeface="Times New Roman" pitchFamily="18" charset="0"/>
              </a:rPr>
              <a:t>·</a:t>
            </a: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         Воспитание гуманного, эмоционально-положительного, бережного, заботливого отношения к миру природы и окружающему миру в целом;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libri"/>
                <a:ea typeface="Calibri" pitchFamily="34" charset="0"/>
                <a:cs typeface="Times New Roman" pitchFamily="18" charset="0"/>
              </a:rPr>
              <a:t>·</a:t>
            </a: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         Формирование первоначальных умений и навыков экологически грамотного и безопасного для природы и для самого ребенка поведения;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libri"/>
                <a:ea typeface="Calibri" pitchFamily="34" charset="0"/>
                <a:cs typeface="Times New Roman" pitchFamily="18" charset="0"/>
              </a:rPr>
              <a:t>·</a:t>
            </a: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         Формирование у ребенка представления о человеке не как о хозяине, покорителе природы, а как о части природы, зависящей от нее;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libri"/>
                <a:ea typeface="Calibri" pitchFamily="34" charset="0"/>
                <a:cs typeface="Times New Roman" pitchFamily="18" charset="0"/>
              </a:rPr>
              <a:t>·</a:t>
            </a: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        </a:t>
            </a:r>
            <a:r>
              <a:rPr lang="ru-RU" sz="2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Развитие</a:t>
            </a:r>
            <a:r>
              <a:rPr lang="ru-RU" sz="2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одинакового бережного отношения ко всем живым организмам, независимо от того, нравятся они нам или нет;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libri"/>
                <a:ea typeface="Calibri" pitchFamily="34" charset="0"/>
                <a:cs typeface="Times New Roman" pitchFamily="18" charset="0"/>
              </a:rPr>
              <a:t>·</a:t>
            </a: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         Развивать эстетические чувства ,взаимопонимание и взаимопомощь между    детьми, педагогами, родителями, потребность в постоянном саморазвитии экологической культуры.</a:t>
            </a:r>
            <a:r>
              <a:rPr lang="ru-RU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1"/>
          <p:cNvSpPr>
            <a:spLocks noChangeArrowheads="1"/>
          </p:cNvSpPr>
          <p:nvPr/>
        </p:nvSpPr>
        <p:spPr bwMode="auto">
          <a:xfrm>
            <a:off x="214282" y="917912"/>
            <a:ext cx="8786842" cy="566308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Принципы реализации проекта: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Принцип дифференциации и индивидуализации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предполагает создание условий для полного проявления способностей каждого ребенка и своевременной воспитательно-образовательной работы.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Принцип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природособразности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свидетельствует о том, что образовательный процесс соответствует как внутренней природе, так и внешним условиям.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Принцип диалогического общения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неотъемлемого условия взаимодействия всех субъектов, который отражает тесную связь между взаимной и встречной открытостью, искренностью, взаимопониманием воспитателя и ребенка, и проецирует установку на разумное усвоение.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Принцип доступности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предусматривает осуществление экологической работы с учетом особенностей возраста, подготовленности, а также индивидуальных способностей и психического развития детей.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Принцип системности.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Достижение цели обеспечивается решением комплекса задач оздоровительной, образовательной и воспитательной направленности с соответствующим содержанием, что позволяет получить прогнозируемый результат.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Принцип последовательности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заключается в постепенном повышении требований в процессе экологической деятельности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857369"/>
            <a:ext cx="864095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ЭТАПЫ РЕАЛИЗАЦИИ ПРОЕКТА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1. Организационно-подготовительный этап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Основной этап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Заключительный этап</a:t>
            </a:r>
            <a:endParaRPr lang="ru-RU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539552" y="1326681"/>
            <a:ext cx="8064896" cy="44012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Ожидаемые результаты проекта: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детей: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уровня знаний по экологии у детей, развитие связной речи;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Обогатится опыт общения с живой природой;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Бережное отношение детей к природе. Закрепятся правила поведения в природе;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Проявятся индивидуальные качества в практической деятельности.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педагогов: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Расширение и систематизация знаний в вопросах экологии;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Появление стимула для дальнейшей работы в этом направлении.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родителей: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Родители будут больше уделять внимания на мир, как дети ведут себя с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природой в целом.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1"/>
          <p:cNvSpPr>
            <a:spLocks noChangeArrowheads="1"/>
          </p:cNvSpPr>
          <p:nvPr/>
        </p:nvSpPr>
        <p:spPr bwMode="auto">
          <a:xfrm>
            <a:off x="714348" y="2357430"/>
            <a:ext cx="77153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Методы и приемы экологического воспитания дошкольников: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127</TotalTime>
  <Words>628</Words>
  <Application>Microsoft Office PowerPoint</Application>
  <PresentationFormat>Экран (4:3)</PresentationFormat>
  <Paragraphs>87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Проект «Формирование экологического воспитания у детей старшего дошкольного возраста»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«Формирование экологического воспитания у детей старшего дошкольного возраста» </dc:title>
  <dc:creator>admin</dc:creator>
  <cp:lastModifiedBy>Шкребко</cp:lastModifiedBy>
  <cp:revision>19</cp:revision>
  <dcterms:created xsi:type="dcterms:W3CDTF">2016-01-21T10:23:44Z</dcterms:created>
  <dcterms:modified xsi:type="dcterms:W3CDTF">2016-02-09T12:16:59Z</dcterms:modified>
</cp:coreProperties>
</file>