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25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418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5507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4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1594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997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5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5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76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62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8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0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892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4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78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67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5DAB-BA1B-4720-A31D-F79536FA6B7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80C751-2114-42F4-9AFB-8ABD778B43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76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155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18011"/>
            <a:ext cx="6347713" cy="15123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Вспомни, как называются объекты, изображенные на слайде?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755" y="2468311"/>
            <a:ext cx="1781175" cy="284797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22" y="2211347"/>
            <a:ext cx="5038095" cy="3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43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2160590"/>
            <a:ext cx="4457143" cy="33047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18011"/>
            <a:ext cx="6347713" cy="1512389"/>
          </a:xfrm>
        </p:spPr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 smtClean="0"/>
              <a:t>называются </a:t>
            </a:r>
            <a:r>
              <a:rPr lang="ru-RU" dirty="0" smtClean="0"/>
              <a:t>бусины, указанные </a:t>
            </a:r>
            <a:r>
              <a:rPr lang="ru-RU" dirty="0" smtClean="0"/>
              <a:t>на слайде?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0766" y="4769877"/>
            <a:ext cx="2747778" cy="840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Вершины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33092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4" y="343262"/>
            <a:ext cx="7092778" cy="12960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</a:t>
            </a:r>
            <a:r>
              <a:rPr lang="ru-RU" dirty="0" smtClean="0"/>
              <a:t>называются </a:t>
            </a:r>
            <a:r>
              <a:rPr lang="ru-RU" dirty="0" smtClean="0"/>
              <a:t>вершины, у которых нет следующих? Покажи их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27" y="2985704"/>
            <a:ext cx="5038095" cy="336190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1052" y="1877089"/>
            <a:ext cx="1822403" cy="6375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dirty="0" smtClean="0"/>
              <a:t>Листья</a:t>
            </a:r>
            <a:endParaRPr lang="ru-RU" sz="4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589903" y="2586681"/>
            <a:ext cx="1276865" cy="1927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430162" y="2586681"/>
            <a:ext cx="436606" cy="2059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866768" y="2586681"/>
            <a:ext cx="238897" cy="1235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866768" y="2586681"/>
            <a:ext cx="1136821" cy="1178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866768" y="2586681"/>
            <a:ext cx="1993556" cy="1235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65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3" y="187447"/>
            <a:ext cx="7092778" cy="15338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</a:t>
            </a:r>
            <a:r>
              <a:rPr lang="ru-RU" dirty="0" smtClean="0"/>
              <a:t>называются </a:t>
            </a:r>
            <a:r>
              <a:rPr lang="ru-RU" dirty="0" smtClean="0"/>
              <a:t>вершины, у которых нет предыдущих? </a:t>
            </a:r>
            <a:br>
              <a:rPr lang="ru-RU" dirty="0" smtClean="0"/>
            </a:br>
            <a:r>
              <a:rPr lang="ru-RU" dirty="0" smtClean="0"/>
              <a:t>Покажи их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62" y="1721274"/>
            <a:ext cx="5038095" cy="336190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9232" y="4992131"/>
            <a:ext cx="3962399" cy="7285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dirty="0" smtClean="0"/>
              <a:t>Корневые вершины</a:t>
            </a:r>
            <a:endParaRPr lang="ru-RU" sz="40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2454876" y="4390768"/>
            <a:ext cx="1639329" cy="576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3229232" y="4226011"/>
            <a:ext cx="864973" cy="74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22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3" y="897315"/>
            <a:ext cx="7092778" cy="1641353"/>
          </a:xfrm>
        </p:spPr>
        <p:txBody>
          <a:bodyPr>
            <a:normAutofit/>
          </a:bodyPr>
          <a:lstStyle/>
          <a:p>
            <a:r>
              <a:rPr lang="ru-RU" dirty="0" smtClean="0"/>
              <a:t>Можно ли считать цепочку деревом?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0" y="3230647"/>
            <a:ext cx="5923417" cy="106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3" y="229971"/>
            <a:ext cx="7092778" cy="1641353"/>
          </a:xfrm>
        </p:spPr>
        <p:txBody>
          <a:bodyPr>
            <a:normAutofit/>
          </a:bodyPr>
          <a:lstStyle/>
          <a:p>
            <a:r>
              <a:rPr lang="ru-RU" dirty="0" smtClean="0"/>
              <a:t>Цепочка по мотивам какой сказки представлена на слайде?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65903" y="1854928"/>
            <a:ext cx="7779608" cy="1842897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29232" y="4992131"/>
            <a:ext cx="3962399" cy="728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Колобок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32" y="4045436"/>
            <a:ext cx="1511674" cy="1525402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98853" y="229971"/>
            <a:ext cx="7092778" cy="164135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Как еще можно назвать отрезок, который преодолел Колобок?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8853" y="213575"/>
            <a:ext cx="7092778" cy="16413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 smtClean="0"/>
              <a:t>Путь дерева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612186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8" grpId="0"/>
      <p:bldP spid="8" grpId="1"/>
      <p:bldP spid="9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71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Повторение</vt:lpstr>
      <vt:lpstr>Вспомни, как называются объекты, изображенные на слайде?</vt:lpstr>
      <vt:lpstr>Как называются бусины, указанные на слайде?</vt:lpstr>
      <vt:lpstr>Как называются вершины, у которых нет следующих? Покажи их</vt:lpstr>
      <vt:lpstr>Как называются вершины, у которых нет предыдущих?  Покажи их</vt:lpstr>
      <vt:lpstr>Можно ли считать цепочку деревом?</vt:lpstr>
      <vt:lpstr>Цепочка по мотивам какой сказки представлена на слайде?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Admin</dc:creator>
  <cp:lastModifiedBy>Admin</cp:lastModifiedBy>
  <cp:revision>9</cp:revision>
  <dcterms:created xsi:type="dcterms:W3CDTF">2016-10-09T05:41:05Z</dcterms:created>
  <dcterms:modified xsi:type="dcterms:W3CDTF">2016-10-09T06:37:41Z</dcterms:modified>
</cp:coreProperties>
</file>