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5DAB-BA1B-4720-A31D-F79536FA6B7D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C751-2114-42F4-9AFB-8ABD778B43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258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5DAB-BA1B-4720-A31D-F79536FA6B7D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C751-2114-42F4-9AFB-8ABD778B43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418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5DAB-BA1B-4720-A31D-F79536FA6B7D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C751-2114-42F4-9AFB-8ABD778B433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5507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5DAB-BA1B-4720-A31D-F79536FA6B7D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C751-2114-42F4-9AFB-8ABD778B43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745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5DAB-BA1B-4720-A31D-F79536FA6B7D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C751-2114-42F4-9AFB-8ABD778B433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1594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5DAB-BA1B-4720-A31D-F79536FA6B7D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C751-2114-42F4-9AFB-8ABD778B43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997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5DAB-BA1B-4720-A31D-F79536FA6B7D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C751-2114-42F4-9AFB-8ABD778B43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658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5DAB-BA1B-4720-A31D-F79536FA6B7D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C751-2114-42F4-9AFB-8ABD778B43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556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5DAB-BA1B-4720-A31D-F79536FA6B7D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C751-2114-42F4-9AFB-8ABD778B43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276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5DAB-BA1B-4720-A31D-F79536FA6B7D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C751-2114-42F4-9AFB-8ABD778B43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762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5DAB-BA1B-4720-A31D-F79536FA6B7D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C751-2114-42F4-9AFB-8ABD778B43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581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5DAB-BA1B-4720-A31D-F79536FA6B7D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C751-2114-42F4-9AFB-8ABD778B43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03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5DAB-BA1B-4720-A31D-F79536FA6B7D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C751-2114-42F4-9AFB-8ABD778B43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892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5DAB-BA1B-4720-A31D-F79536FA6B7D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C751-2114-42F4-9AFB-8ABD778B43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543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5DAB-BA1B-4720-A31D-F79536FA6B7D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C751-2114-42F4-9AFB-8ABD778B43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786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5DAB-BA1B-4720-A31D-F79536FA6B7D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C751-2114-42F4-9AFB-8ABD778B43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679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65DAB-BA1B-4720-A31D-F79536FA6B7D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580C751-2114-42F4-9AFB-8ABD778B43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76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Повторение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155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418011"/>
            <a:ext cx="6347713" cy="151238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Вспомни, как называются объекты, изображенные на слайде?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755" y="2468311"/>
            <a:ext cx="1781175" cy="284797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22" y="2211347"/>
            <a:ext cx="5038095" cy="33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743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2160590"/>
            <a:ext cx="4457143" cy="330476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418011"/>
            <a:ext cx="6347713" cy="1512389"/>
          </a:xfrm>
        </p:spPr>
        <p:txBody>
          <a:bodyPr>
            <a:normAutofit/>
          </a:bodyPr>
          <a:lstStyle/>
          <a:p>
            <a:r>
              <a:rPr lang="ru-RU" dirty="0" smtClean="0"/>
              <a:t>Как </a:t>
            </a:r>
            <a:r>
              <a:rPr lang="ru-RU" dirty="0" smtClean="0"/>
              <a:t>называются </a:t>
            </a:r>
            <a:r>
              <a:rPr lang="ru-RU" dirty="0" smtClean="0"/>
              <a:t>бусины, указанные </a:t>
            </a:r>
            <a:r>
              <a:rPr lang="ru-RU" dirty="0" smtClean="0"/>
              <a:t>на слайде?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90766" y="4769877"/>
            <a:ext cx="2747778" cy="8400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Вершины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33092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854" y="343262"/>
            <a:ext cx="7092778" cy="12960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</a:t>
            </a:r>
            <a:r>
              <a:rPr lang="ru-RU" dirty="0" smtClean="0"/>
              <a:t>называются </a:t>
            </a:r>
            <a:r>
              <a:rPr lang="ru-RU" dirty="0" smtClean="0"/>
              <a:t>вершины, у которых нет следующих? Покажи их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27" y="2985704"/>
            <a:ext cx="5038095" cy="3361905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61052" y="1877089"/>
            <a:ext cx="1822403" cy="63752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000" dirty="0" smtClean="0"/>
              <a:t>Листья</a:t>
            </a:r>
            <a:endParaRPr lang="ru-RU" sz="40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589903" y="2586681"/>
            <a:ext cx="1276865" cy="19276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2430162" y="2586681"/>
            <a:ext cx="436606" cy="2059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866768" y="2586681"/>
            <a:ext cx="238897" cy="1235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866768" y="2586681"/>
            <a:ext cx="1136821" cy="1178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866768" y="2586681"/>
            <a:ext cx="1993556" cy="1235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656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853" y="187447"/>
            <a:ext cx="7092778" cy="15338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</a:t>
            </a:r>
            <a:r>
              <a:rPr lang="ru-RU" dirty="0" smtClean="0"/>
              <a:t>называются </a:t>
            </a:r>
            <a:r>
              <a:rPr lang="ru-RU" dirty="0" smtClean="0"/>
              <a:t>вершины, у которых нет предыдущих? </a:t>
            </a:r>
            <a:br>
              <a:rPr lang="ru-RU" dirty="0" smtClean="0"/>
            </a:br>
            <a:r>
              <a:rPr lang="ru-RU" dirty="0" smtClean="0"/>
              <a:t>Покажи их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62" y="1721274"/>
            <a:ext cx="5038095" cy="3361905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29232" y="4992131"/>
            <a:ext cx="3962399" cy="72857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4000" dirty="0" smtClean="0"/>
              <a:t>Корневые вершины</a:t>
            </a:r>
            <a:endParaRPr lang="ru-RU" sz="40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 flipV="1">
            <a:off x="2454876" y="4390768"/>
            <a:ext cx="1639329" cy="576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 flipV="1">
            <a:off x="3229232" y="4226011"/>
            <a:ext cx="864973" cy="7414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4220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853" y="897315"/>
            <a:ext cx="7092778" cy="1641353"/>
          </a:xfrm>
        </p:spPr>
        <p:txBody>
          <a:bodyPr>
            <a:normAutofit/>
          </a:bodyPr>
          <a:lstStyle/>
          <a:p>
            <a:r>
              <a:rPr lang="ru-RU" dirty="0" smtClean="0"/>
              <a:t>Можно ли считать цепочку деревом?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60" y="3230647"/>
            <a:ext cx="5923417" cy="1069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403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853" y="229971"/>
            <a:ext cx="7092778" cy="1641353"/>
          </a:xfrm>
        </p:spPr>
        <p:txBody>
          <a:bodyPr>
            <a:normAutofit/>
          </a:bodyPr>
          <a:lstStyle/>
          <a:p>
            <a:r>
              <a:rPr lang="ru-RU" dirty="0" smtClean="0"/>
              <a:t>Цепочка по мотивам какой сказки представлена на слайде?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65903" y="1854928"/>
            <a:ext cx="7779608" cy="1842897"/>
          </a:xfrm>
          <a:prstGeom prst="rect">
            <a:avLst/>
          </a:prstGeom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3229232" y="4992131"/>
            <a:ext cx="3962399" cy="7285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Колобок</a:t>
            </a:r>
            <a:endParaRPr lang="ru-RU" sz="4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32" y="4045436"/>
            <a:ext cx="1511674" cy="1525402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98853" y="229971"/>
            <a:ext cx="7092778" cy="1641353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/>
              <a:t>Как еще можно назвать отрезок, который преодолел Колобок?</a:t>
            </a:r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98853" y="213575"/>
            <a:ext cx="7092778" cy="16413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4400" b="1" dirty="0" smtClean="0"/>
              <a:t>Путь дерева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612186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8" grpId="0"/>
      <p:bldP spid="8" grpId="1"/>
      <p:bldP spid="9" grpId="0"/>
    </p:bld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</TotalTime>
  <Words>71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Грань</vt:lpstr>
      <vt:lpstr>Повторение</vt:lpstr>
      <vt:lpstr>Вспомни, как называются объекты, изображенные на слайде?</vt:lpstr>
      <vt:lpstr>Как называются бусины, указанные на слайде?</vt:lpstr>
      <vt:lpstr>Как называются вершины, у которых нет следующих? Покажи их</vt:lpstr>
      <vt:lpstr>Как называются вершины, у которых нет предыдущих?  Покажи их</vt:lpstr>
      <vt:lpstr>Можно ли считать цепочку деревом?</vt:lpstr>
      <vt:lpstr>Цепочка по мотивам какой сказки представлена на слайде?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</dc:title>
  <dc:creator>Admin</dc:creator>
  <cp:lastModifiedBy>Admin</cp:lastModifiedBy>
  <cp:revision>9</cp:revision>
  <dcterms:created xsi:type="dcterms:W3CDTF">2016-10-09T05:41:05Z</dcterms:created>
  <dcterms:modified xsi:type="dcterms:W3CDTF">2016-10-09T06:37:41Z</dcterms:modified>
</cp:coreProperties>
</file>