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2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2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5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1" r:id="rId62"/>
    <p:sldId id="32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943" autoAdjust="0"/>
    <p:restoredTop sz="94828" autoAdjust="0"/>
  </p:normalViewPr>
  <p:slideViewPr>
    <p:cSldViewPr>
      <p:cViewPr varScale="1">
        <p:scale>
          <a:sx n="97" d="100"/>
          <a:sy n="97" d="100"/>
        </p:scale>
        <p:origin x="-11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0A568-5CCD-483C-AD93-72842528B429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68163-7403-4903-93D0-D1250BDBB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8163-7403-4903-93D0-D1250BDBBFA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8163-7403-4903-93D0-D1250BDBBFA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8163-7403-4903-93D0-D1250BDBBFA2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18.xml"/><Relationship Id="rId7" Type="http://schemas.openxmlformats.org/officeDocument/2006/relationships/slide" Target="slide2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slide" Target="slide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34.xml"/><Relationship Id="rId7" Type="http://schemas.openxmlformats.org/officeDocument/2006/relationships/slide" Target="slide4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48.xml"/><Relationship Id="rId7" Type="http://schemas.openxmlformats.org/officeDocument/2006/relationships/slide" Target="slide5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52.xml"/><Relationship Id="rId4" Type="http://schemas.openxmlformats.org/officeDocument/2006/relationships/slide" Target="slide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search_images?fm=1&amp;q=%D0%B7%D0%BE%D0%BD%D0%B0%20%D0%BB%D0%B5%D1%81%D0%BE%D1%82%D1%83%D0%BD%D0%B4%D1%80%D1%8B%20%D1%84%D0%BE%D1%82%D0%BE&amp;frm=web" TargetMode="External"/><Relationship Id="rId3" Type="http://schemas.openxmlformats.org/officeDocument/2006/relationships/hyperlink" Target="http://pictures11.ru/bassejn-reki-ob.html" TargetMode="External"/><Relationship Id="rId7" Type="http://schemas.openxmlformats.org/officeDocument/2006/relationships/hyperlink" Target="http://webmandry.com/prirodnaya-zona-tundra-v-rossii-opisanie-na-karte-priroda-zhivotnye-zapovedniki-prirodnye-yavleniya-tundry/" TargetMode="External"/><Relationship Id="rId12" Type="http://schemas.openxmlformats.org/officeDocument/2006/relationships/hyperlink" Target="http://go.mail.ru/search_images?sbmt=1481205840128&amp;fm=1&amp;q=%D1%84%D0%BE%D1%82%D0%BE+%D1%82%D0%B0%D0%B9%D0%B3%D0%B0" TargetMode="External"/><Relationship Id="rId2" Type="http://schemas.openxmlformats.org/officeDocument/2006/relationships/hyperlink" Target="http://webmandry.com/reka-amazonka-harakteristika-opisanie-karta-amazonki-samaya-dlinnaya-i-polnovodnaya-reka-v-mi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.mail.ru/search_images?fm=1&amp;q=%D0%B0%D1%80%D0%BA%D1%82%D0%B8%D0%BA%D0%B0%20%D1%84%D0%BE%D1%82%D0%BE%20%D0%BB%D1%83%D1%87%D1%88%D0%B8%D0%B5&amp;frm=web" TargetMode="External"/><Relationship Id="rId11" Type="http://schemas.openxmlformats.org/officeDocument/2006/relationships/hyperlink" Target="http://go.mail.ru/search_images?sbmt=1481205720332&amp;fm=1&amp;q=%D1%84%D0%BE%D1%82%D0%BE+%D0%BF%D1%83%D1%81%D1%82%D1%8B%D0%BD%D1%8F" TargetMode="External"/><Relationship Id="rId5" Type="http://schemas.openxmlformats.org/officeDocument/2006/relationships/hyperlink" Target="http://astinfo.kz/news/doma-v-trekh-rayonakh-almaty-podtopleny-v-rezultate-skhoda-selya/" TargetMode="External"/><Relationship Id="rId10" Type="http://schemas.openxmlformats.org/officeDocument/2006/relationships/hyperlink" Target="https://yandex.ru/images/search?img_url=http://www.proza.ru/pics/2012/04/11/225.jpg&amp;text=%D1%81%D1%82%D0%B5%D0%BF%D1%8C%20%D1%84%D0%BE%D1%82%D0%BE%D0%B3%D1%80%D0%B0%D1%84%D0%B8%D0%B8&amp;noreask=1&amp;pos=11&amp;lr=10794&amp;rpt=simage" TargetMode="External"/><Relationship Id="rId4" Type="http://schemas.openxmlformats.org/officeDocument/2006/relationships/hyperlink" Target="http://www.unian.net/society/846427-estoniya-gotovitsya-vstretit-uragan-svyatoy-iuda.html" TargetMode="External"/><Relationship Id="rId9" Type="http://schemas.openxmlformats.org/officeDocument/2006/relationships/hyperlink" Target="http://go.mail.ru/search_images?sbmt=1479998940614&amp;fm=1&amp;q=%D0%B7%D0%BE%D0%BD%D0%B0+%D0%BB%D0%B5%D1%81+%D1%88%D0%B8%D1%80%D0%BE%D0%BA%D0%BE%D0%BB%D0%B8%D1%81%D1%82%D0%B2%D0%B5%D0%BD%D0%BD%D1%8B%D0%B9++%D1%84%D0%BE%D1%82%D0%BE+%D0%B1%D0%BE%D0%BB%D1%8C%D1%88%D0%BE%D0%B5+%D1%80%D0%B0%D0%B7%D1%80%D0%B5%D1%88%D0%B5%D0%BD%D0%B8%D0%B5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search_images?sbmt=1481206649995&amp;fm=1&amp;q=%D1%84%D0%BE%D1%82%D0%BE+%D0%B6%D0%B8%D0%B2%D0%BE%D1%82%D0%BD%D1%8B%D0%B5+%D1%81%D0%BC%D0%B5%D1%88%D0%B0%D0%BD%D0%BD%D0%BE%D0%B3%D0%BE+%D0%BB%D0%B5%D1%81%D0%B0" TargetMode="External"/><Relationship Id="rId13" Type="http://schemas.openxmlformats.org/officeDocument/2006/relationships/hyperlink" Target="http://go.mail.ru/search_images?rf=11956636&amp;fm=1&amp;gp=818102&amp;q=%D0%B3%D0%BE%D1%80%D0%B0%20%D1%8D%D0%BB%D1%8C%D0%B1%D1%80%D1%83%D1%81%20%D1%84%D0%BE%D1%82%D0%BE&amp;frm=web" TargetMode="External"/><Relationship Id="rId3" Type="http://schemas.openxmlformats.org/officeDocument/2006/relationships/hyperlink" Target="http://go.mail.ru/search_images?fm=1&amp;q=%D1%84%D0%BE%D1%82%D0%BE%20%D0%B6%D0%B8%D0%B2%D0%BE%D1%82%D0%BD%D1%8B%D0%B5%20%D1%82%D0%B0%D0%B9%D0%B3%D0%B8&amp;frm=web" TargetMode="External"/><Relationship Id="rId7" Type="http://schemas.openxmlformats.org/officeDocument/2006/relationships/hyperlink" Target="http://go.mail.ru/search_images?sbmt=1481206574191&amp;fm=1&amp;q=%D1%84%D0%BE%D1%82%D0%BE+%D0%B6%D0%B8%D0%B2%D0%BE%D1%82%D0%BD%D1%8B%D0%B5+%D0%BB%D0%B5%D1%81%D0%BE%D1%82%D1%83%D0%BD%D0%B4%D1%80%D1%8B" TargetMode="External"/><Relationship Id="rId12" Type="http://schemas.openxmlformats.org/officeDocument/2006/relationships/hyperlink" Target="http://www.liveinternet.ru/users/3517179/post28254009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.mail.ru/search_images?sbmt=1481206513814&amp;fm=1&amp;q=%D1%84%D0%BE%D1%82%D0%BE+%D0%B6%D0%B8%D0%B2%D0%BE%D1%82%D0%BD%D1%8B%D0%B5+%D0%A2%D1%83%D0%BD%D0%B4%D1%80%D1%8B" TargetMode="External"/><Relationship Id="rId11" Type="http://schemas.openxmlformats.org/officeDocument/2006/relationships/hyperlink" Target="http://www.stihi.ru/2014/01/12/4749" TargetMode="External"/><Relationship Id="rId5" Type="http://schemas.openxmlformats.org/officeDocument/2006/relationships/hyperlink" Target="http://animalsfoto.com/jivotnyie-arktiki-foto-s-nazvaniyami.html" TargetMode="External"/><Relationship Id="rId10" Type="http://schemas.openxmlformats.org/officeDocument/2006/relationships/hyperlink" Target="http://go.mail.ru/search_images?sbmt=1481206794469&amp;fm=1&amp;q=%D1%84%D0%BE%D1%82%D0%BE+%D0%B6%D0%B8%D0%B2%D0%BE%D1%82%D0%BD%D1%8B%D0%B5+%D0%BF%D1%83%D1%81%D1%82%D1%8B%D0%BD%D0%B8" TargetMode="External"/><Relationship Id="rId4" Type="http://schemas.openxmlformats.org/officeDocument/2006/relationships/hyperlink" Target="http://go.mail.ru/search_images?sbmt=1481206346465&amp;fm=1&amp;q=%D1%84%D0%BE%D1%82%D0%BE+%D0%B6%D0%B8%D0%B2%D0%BE%D1%82%D0%BD%D1%8B%D0%B5+%D0%B0%D1%80%D0%BA%D1%82%D0%B8%D0%BA%D0%B8" TargetMode="External"/><Relationship Id="rId9" Type="http://schemas.openxmlformats.org/officeDocument/2006/relationships/hyperlink" Target="http://go.mail.ru/search_images?sbmt=1481206725991&amp;fm=1&amp;q=%D1%84%D0%BE%D1%82%D0%BE+%D0%B6%D0%B8%D0%B2%D0%BE%D1%82%D0%BD%D1%8B%D0%B5+%D1%81%D1%82%D0%B5%D0%BF%D0%B8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krpress.ru/2016/03/30/v-chernom-more-nepodaleku-ot-anapi-sluchilos-zemletryasenie.html" TargetMode="External"/><Relationship Id="rId13" Type="http://schemas.openxmlformats.org/officeDocument/2006/relationships/hyperlink" Target="http://alumni.mgimo.ru/page/search/preview_search.seam?textTagId=444200" TargetMode="External"/><Relationship Id="rId3" Type="http://schemas.openxmlformats.org/officeDocument/2006/relationships/hyperlink" Target="http://wikimapia.org/12599535/Mt-Tordoki-Yani-2090" TargetMode="External"/><Relationship Id="rId7" Type="http://schemas.openxmlformats.org/officeDocument/2006/relationships/hyperlink" Target="http://raznie.ru/turism/chyornoe-more/" TargetMode="External"/><Relationship Id="rId12" Type="http://schemas.openxmlformats.org/officeDocument/2006/relationships/hyperlink" Target="http://sitewater.ru/tag/okean/feed" TargetMode="External"/><Relationship Id="rId2" Type="http://schemas.openxmlformats.org/officeDocument/2006/relationships/hyperlink" Target="http://www.climbing.ru/forum/all_120/topic_464_7_120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stinworld.ru/samoe-bolshoe-ozero/" TargetMode="External"/><Relationship Id="rId11" Type="http://schemas.openxmlformats.org/officeDocument/2006/relationships/hyperlink" Target="http://forumdaily.xpage.com.ua/v-tixom-okeane-proizoshlo-zemletryasenie-magnitudoj-55/" TargetMode="External"/><Relationship Id="rId5" Type="http://schemas.openxmlformats.org/officeDocument/2006/relationships/hyperlink" Target="http://kuris.com.ua/?page_id=2858" TargetMode="External"/><Relationship Id="rId15" Type="http://schemas.openxmlformats.org/officeDocument/2006/relationships/hyperlink" Target="http://overgraph.ru/uste-reki-volga-foto/" TargetMode="External"/><Relationship Id="rId10" Type="http://schemas.openxmlformats.org/officeDocument/2006/relationships/hyperlink" Target="http://www.photosight.ru/photos/5298201/" TargetMode="External"/><Relationship Id="rId4" Type="http://schemas.openxmlformats.org/officeDocument/2006/relationships/hyperlink" Target="http://www.mytravelbook.org/objects/Gora_Narodnaja" TargetMode="External"/><Relationship Id="rId9" Type="http://schemas.openxmlformats.org/officeDocument/2006/relationships/hyperlink" Target="http://www.nat-geo.ru/photo/73979/" TargetMode="External"/><Relationship Id="rId14" Type="http://schemas.openxmlformats.org/officeDocument/2006/relationships/hyperlink" Target="http://www.nat-geo.ru/photo/7691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esktop\56be236bd8ca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577"/>
            <a:ext cx="9144000" cy="68785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285860"/>
            <a:ext cx="5929322" cy="3286148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2060"/>
                </a:solidFill>
                <a:latin typeface="Monotype Corsiva" pitchFamily="66" charset="0"/>
                <a:ea typeface="Gungsuh" pitchFamily="18" charset="-127"/>
                <a:cs typeface="Times New Roman" pitchFamily="18" charset="0"/>
              </a:rPr>
              <a:t>«География в фотографиях»</a:t>
            </a:r>
            <a:r>
              <a:rPr lang="ru-RU" sz="4900" b="1" dirty="0" smtClean="0">
                <a:latin typeface="Monotype Corsiva" pitchFamily="66" charset="0"/>
                <a:ea typeface="Gungsuh" pitchFamily="18" charset="-127"/>
                <a:cs typeface="Times New Roman" pitchFamily="18" charset="0"/>
              </a:rPr>
              <a:t/>
            </a:r>
            <a:br>
              <a:rPr lang="ru-RU" sz="4900" b="1" dirty="0" smtClean="0">
                <a:latin typeface="Monotype Corsiva" pitchFamily="66" charset="0"/>
                <a:ea typeface="Gungsuh" pitchFamily="18" charset="-127"/>
                <a:cs typeface="Times New Roman" pitchFamily="18" charset="0"/>
              </a:rPr>
            </a:br>
            <a:r>
              <a:rPr lang="ru-RU" b="1" dirty="0" smtClean="0">
                <a:latin typeface="Monotype Corsiva" pitchFamily="66" charset="0"/>
                <a:ea typeface="Gungsuh" pitchFamily="18" charset="-127"/>
                <a:cs typeface="Times New Roman" pitchFamily="18" charset="0"/>
              </a:rPr>
              <a:t/>
            </a:r>
            <a:br>
              <a:rPr lang="ru-RU" b="1" dirty="0" smtClean="0">
                <a:latin typeface="Monotype Corsiva" pitchFamily="66" charset="0"/>
                <a:ea typeface="Gungsuh" pitchFamily="18" charset="-127"/>
                <a:cs typeface="Times New Roman" pitchFamily="18" charset="0"/>
              </a:rPr>
            </a:b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Фото-викторина </a:t>
            </a:r>
            <a:br>
              <a:rPr lang="ru-RU" sz="3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для учащихся 8 класса</a:t>
            </a:r>
            <a:br>
              <a:rPr lang="ru-RU" sz="3200" b="1" dirty="0" smtClean="0">
                <a:latin typeface="Monotype Corsiva" pitchFamily="66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143512"/>
            <a:ext cx="8229600" cy="1196965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Автор: Юрченко Лариса Владимировна,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учитель географии МКОУ «Барановская СОШ»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Сафоновский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район, Смоленская область.</a:t>
            </a:r>
          </a:p>
          <a:p>
            <a:pPr algn="r">
              <a:buNone/>
            </a:pPr>
            <a:endParaRPr lang="ru-RU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6018225"/>
            <a:ext cx="8229600" cy="8397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user\Desktop\rf_20120906_1896106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988" y="1285860"/>
            <a:ext cx="7112050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gjgjk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071546"/>
            <a:ext cx="67151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Сель – бурный грязевой или грязекаменный поток, внезапно возникающий в руслах горных рек в следствии резкого паводка.</a:t>
            </a: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200" dirty="0" smtClean="0">
              <a:latin typeface="Impac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6072206"/>
            <a:ext cx="3400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Перейти к началу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5857892"/>
            <a:ext cx="8229600" cy="8826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а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85860"/>
            <a:ext cx="7228236" cy="4538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Озеро – природное углубление заполненное водой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123339487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714488"/>
            <a:ext cx="6215106" cy="4081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4" y="6143644"/>
            <a:ext cx="3400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Перейти к началу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речной ба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14422"/>
            <a:ext cx="6000792" cy="4381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00562" y="5715016"/>
            <a:ext cx="3971924" cy="9001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ОТВЕТ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715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Речной бассейн – площадь суши с которой вся вода стекает в одну реку</a:t>
            </a: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>
              <a:latin typeface="Impact" pitchFamily="34" charset="0"/>
            </a:endParaRPr>
          </a:p>
        </p:txBody>
      </p:sp>
      <p:pic>
        <p:nvPicPr>
          <p:cNvPr id="1026" name="Picture 2" descr="C:\Users\user\Desktop\d298d400_25d9_0131_9cb9_12313d221e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6743749" cy="4214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 тур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«природные зоны»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85991"/>
            <a:ext cx="8143932" cy="21431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Определить по фото природную зону.</a:t>
            </a:r>
          </a:p>
          <a:p>
            <a:pPr marL="514350" indent="-51435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Назвать представителей животного мира данной зоны.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259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1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3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4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endParaRPr lang="ru-RU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7" action="ppaction://hlinksldjump"/>
              </a:rPr>
              <a:t>5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6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9" action="ppaction://hlinksldjump"/>
              </a:rPr>
              <a:t>7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428604"/>
            <a:ext cx="518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Выберите задание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пус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500174"/>
            <a:ext cx="5572164" cy="3845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357166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</a:t>
            </a:r>
            <a:r>
              <a:rPr kumimoji="0" lang="ru-RU" sz="4400" b="1" i="0" u="none" strike="noStrike" kern="1200" normalizeH="0" baseline="0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азовите</a:t>
            </a:r>
            <a:r>
              <a:rPr kumimoji="0" lang="ru-RU" sz="4400" b="1" i="0" u="none" strike="noStrike" kern="1200" normalizeH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природную зону</a:t>
            </a:r>
            <a:endParaRPr kumimoji="0" lang="ru-RU" sz="4400" b="1" i="0" u="none" strike="noStrike" kern="120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58" y="5600704"/>
            <a:ext cx="8229600" cy="125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4" action="ppaction://hlinksldjump"/>
              </a:rPr>
              <a:t>равильный</a:t>
            </a:r>
            <a:r>
              <a:rPr kumimoji="0" lang="ru-RU" sz="2400" b="1" i="0" u="none" strike="noStrike" kern="1200" cap="all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4" action="ppaction://hlinksldjump"/>
              </a:rPr>
              <a:t> ответ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192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71538" y="-1429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Пустыня</a:t>
            </a:r>
            <a:endParaRPr kumimoji="0" lang="ru-RU" sz="4000" b="1" i="0" u="none" strike="noStrike" kern="120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 descr="C:\Users\user\Desktop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3357586" cy="2424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user\Desktop\ushastiy_e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85926"/>
            <a:ext cx="4142065" cy="2762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user\Desktop\3289904_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0293" y="3353788"/>
            <a:ext cx="3400335" cy="225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4929190" y="5929330"/>
            <a:ext cx="3400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Перейти к началу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fon-dlya-prezentacii-po-geografi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 ТУР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«Знатоки географии»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user\Desktop\Rotating_Globe_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571876"/>
            <a:ext cx="2286016" cy="2286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1857364"/>
            <a:ext cx="657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1) Что изображено на фото?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2) Дайте  увиденному точное определение.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</a:t>
            </a:r>
            <a:r>
              <a:rPr kumimoji="0" lang="ru-RU" sz="4000" b="1" i="0" u="none" strike="noStrike" kern="1200" normalizeH="0" baseline="0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азовите</a:t>
            </a:r>
            <a:r>
              <a:rPr kumimoji="0" lang="ru-RU" sz="4000" b="1" i="0" u="none" strike="noStrike" kern="1200" normalizeH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природную зону</a:t>
            </a:r>
            <a:endParaRPr kumimoji="0" lang="ru-RU" sz="4000" b="1" i="0" u="none" strike="noStrike" kern="120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C:\Users\user\Desktop\аркт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7000924" cy="4436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Арктическая пустыня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357298"/>
            <a:ext cx="4143404" cy="3107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1538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C:\Users\user\Desktop\Jiv_pl-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5043762" cy="272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природную зону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лесо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42984"/>
            <a:ext cx="6280264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5720" y="55721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правильный ответ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/>
            </a:r>
            <a:b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</a:b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pic>
        <p:nvPicPr>
          <p:cNvPr id="7171" name="Picture 3" descr="C:\Users\user\Desktop\0011-010-ZHivotnye-lesotund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928670"/>
            <a:ext cx="2982106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Лесотундра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user\Desktop\supercoolpics_12_240320121403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500306"/>
            <a:ext cx="3857652" cy="3085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user\Desktop\0011-014-ZHivotnyj-mir-tundry-i-lesotundr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214422"/>
            <a:ext cx="2857520" cy="3136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pic>
        <p:nvPicPr>
          <p:cNvPr id="8194" name="Picture 2" descr="C:\Users\user\Desktop\смеш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7086649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природную зону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58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правильный ответ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/>
            </a:r>
            <a:b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</a:b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Смешанный лес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Users\user\Desktop\b-66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14686"/>
            <a:ext cx="4021952" cy="2681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user\Desktop\Primorskiy_kray_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000372"/>
            <a:ext cx="4357718" cy="2897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11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785794"/>
            <a:ext cx="3786194" cy="2839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природную зону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 descr="C:\Users\user\Desktop\степь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71546"/>
            <a:ext cx="6834182" cy="4553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857752" y="6000768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Степь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Users\user\Desktop\Животные-степной-зон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736"/>
            <a:ext cx="4494243" cy="2996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C:\Users\user\Desktop\f-ani-192-5451e83292a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00108"/>
            <a:ext cx="428628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user\Desktop\0031-050-ZHivotnyj-mir-step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000372"/>
            <a:ext cx="3714776" cy="2782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1538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192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тайг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28736"/>
            <a:ext cx="6276975" cy="4238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природную зону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5929330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Тайга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European-Wildlife-Moose-endangered-spe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14422"/>
            <a:ext cx="3559950" cy="2373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user\Desktop\e890e48fa43019f9072aeceb9728999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143248"/>
            <a:ext cx="371477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Udacha_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9"/>
            <a:ext cx="4000528" cy="2664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71538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6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8229600" cy="4525963"/>
          </a:xfrm>
        </p:spPr>
        <p:txBody>
          <a:bodyPr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buNone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1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3</a:t>
            </a:r>
            <a:endParaRPr lang="ru-RU" sz="10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4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7" action="ppaction://hlinksldjump"/>
              </a:rPr>
              <a:t>5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6</a:t>
            </a:r>
            <a:r>
              <a:rPr lang="ru-RU" sz="10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8860" y="428604"/>
            <a:ext cx="518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Выберите задание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природную зону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6000768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user\Desktop\390_original-e14109347285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7" y="1214422"/>
            <a:ext cx="6865201" cy="4576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karta_mira_carapiny_karta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" y="0"/>
            <a:ext cx="91461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Тундра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arctic-fox,-snow-1942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1357298"/>
            <a:ext cx="4191560" cy="2786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user\Desktop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85860"/>
            <a:ext cx="3714775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ser\Desktop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714752"/>
            <a:ext cx="520703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 ТУР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«ГОРНЫЕ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вЕРШИНЫ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85786" y="1857364"/>
            <a:ext cx="7715304" cy="3507343"/>
          </a:xfrm>
          <a:prstGeom prst="round2Diag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1)По указанной высоте определить горную вершину.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2)Назвать горный массив на котором она находится.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1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3</a:t>
            </a:r>
            <a:endParaRPr lang="ru-RU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4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7" action="ppaction://hlinksldjump"/>
              </a:rPr>
              <a:t>5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6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428604"/>
            <a:ext cx="518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Выберите задание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401"/>
          </a:xfrm>
          <a:prstGeom prst="rect">
            <a:avLst/>
          </a:prstGeom>
          <a:noFill/>
        </p:spPr>
      </p:pic>
      <p:pic>
        <p:nvPicPr>
          <p:cNvPr id="6147" name="Picture 3" descr="C:\Users\user\Desktop\vvvb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353333" cy="5572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143504" y="6072206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" action="ppaction://noaction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4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71451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Эльбрус, Кавказские горы</a:t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pic>
        <p:nvPicPr>
          <p:cNvPr id="7170" name="Picture 2" descr="C:\Users\user\Desktop\фыфыфыфыф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8477756" cy="5143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929190" y="5857892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5"/>
            <a:ext cx="8229600" cy="1928826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Ключевская сопка,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горы Камчатки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00496" y="5500702"/>
            <a:ext cx="421484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ghghgh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8572560" cy="4822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786446" y="714356"/>
            <a:ext cx="1284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Impact" pitchFamily="34" charset="0"/>
              </a:rPr>
              <a:t>1895</a:t>
            </a:r>
            <a:r>
              <a:rPr lang="ru-RU" sz="3200" dirty="0" smtClean="0">
                <a:latin typeface="Impact" pitchFamily="34" charset="0"/>
              </a:rPr>
              <a:t>м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5857892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8501122" cy="2286016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Гора Народная, 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Уральские горы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429264"/>
            <a:ext cx="8229600" cy="125729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усть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6133800" cy="3957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pic>
        <p:nvPicPr>
          <p:cNvPr id="2051" name="Picture 3" descr="C:\Users\user\Desktop\география-белух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7572428" cy="5374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000628" y="6000768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311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Гора Белуха,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Алтайские горы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5929330"/>
            <a:ext cx="3349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правильый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6" name="Picture 4" descr="C:\Users\user\Desktop\dsdsd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1" y="642918"/>
            <a:ext cx="8432836" cy="47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5357818" y="785794"/>
            <a:ext cx="126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Impact" pitchFamily="34" charset="0"/>
              </a:rPr>
              <a:t>3491м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57427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Мунку –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Сардык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Восточные Саяны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5500702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перейти</a:t>
            </a:r>
            <a:r>
              <a:rPr kumimoji="0" lang="ru-RU" sz="2400" b="1" i="0" u="none" strike="noStrike" kern="1200" cap="all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401"/>
          </a:xfrm>
          <a:prstGeom prst="rect">
            <a:avLst/>
          </a:prstGeom>
          <a:noFill/>
        </p:spPr>
      </p:pic>
      <p:pic>
        <p:nvPicPr>
          <p:cNvPr id="4098" name="Picture 2" descr="C:\Users\user\Desktop\56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209" y="428604"/>
            <a:ext cx="8649509" cy="485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887129" y="5929330"/>
            <a:ext cx="358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785794"/>
            <a:ext cx="1334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Impact" pitchFamily="34" charset="0"/>
              </a:rPr>
              <a:t>2090м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таринные карты_Vintage_карта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01"/>
            <a:ext cx="9144000" cy="68594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598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Тардоки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– Янги,</a:t>
            </a:r>
          </a:p>
          <a:p>
            <a:pPr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Сихоте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Алинь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ongStory_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 ТУР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«Гидрография 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357430"/>
            <a:ext cx="8186766" cy="2971807"/>
          </a:xfrm>
          <a:prstGeom prst="round2Diag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Прочитайте стихотворение и по прочитанному определите водный объект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longStory_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1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3</a:t>
            </a:r>
            <a:endParaRPr lang="ru-RU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4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7" action="ppaction://hlinksldjump"/>
              </a:rPr>
              <a:t>5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6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428604"/>
            <a:ext cx="518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Выберите задание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44" cy="6858000"/>
          </a:xfrm>
          <a:prstGeom prst="rect">
            <a:avLst/>
          </a:prstGeom>
          <a:noFill/>
        </p:spPr>
      </p:pic>
      <p:pic>
        <p:nvPicPr>
          <p:cNvPr id="7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286297" cy="50006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000528" cy="43577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Впадают в него сотни рек и ручьёв,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Одна Ангара вытекает.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озере много ещё островов –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Ольхон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 самым крупным считают.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user\Desktop\ozero_baykal_1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8147" y="500042"/>
            <a:ext cx="4702663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928926" y="714356"/>
            <a:ext cx="3212723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Озеро Байкал</a:t>
            </a:r>
            <a:endParaRPr lang="ru-RU" sz="4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3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 descr="C:\Users\user\Desktop\baikal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714488"/>
            <a:ext cx="4572032" cy="4227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 ответ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cap="all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982651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algn="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Перейти к началу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us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071678"/>
            <a:ext cx="351858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user\Desktop\usti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000240"/>
            <a:ext cx="4851250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28794" y="785794"/>
            <a:ext cx="53719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Устье – место впадения реки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 приёмный водоём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853601" cy="550072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500174"/>
            <a:ext cx="461486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Море истин, откровений,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Море выдумок и тайн,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Море тысяч поколений,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Море сотен тысяч стран!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Были турки, персы, греки,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 татарская орда 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Совершала здесь набеги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На посты и города.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Из-за-блокады-Крыма-страдает-экосистема-Черного-моря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4200821" cy="5929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928926" y="500042"/>
            <a:ext cx="3018210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Чёрное море</a:t>
            </a:r>
            <a:endParaRPr lang="ru-RU" sz="4000" dirty="0"/>
          </a:p>
        </p:txBody>
      </p:sp>
      <p:pic>
        <p:nvPicPr>
          <p:cNvPr id="5122" name="Picture 2" descr="C:\Users\user\Desktop\BlackSea.A2006171.1110.500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643734" cy="4401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853601" cy="5500726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42844" y="1500175"/>
            <a:ext cx="4500594" cy="4286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И зовут её рекою … -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Матушкой, кормилицей родной.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Она - рекам родины царица.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Ни одна не может с ней сравниться.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Высятся над нею города.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волнах качаются суда,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Носят много дорогого груза.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у неё есть сестра -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Вазуза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reka_Volga_photographoya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428604"/>
            <a:ext cx="4210065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071802" y="642918"/>
            <a:ext cx="2647400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Река Волга</a:t>
            </a:r>
            <a:endParaRPr lang="ru-RU" sz="4000" dirty="0"/>
          </a:p>
        </p:txBody>
      </p:sp>
      <p:pic>
        <p:nvPicPr>
          <p:cNvPr id="7170" name="Picture 2" descr="C:\Users\user\Desktop\Civil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8572528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557214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853601" cy="55007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1643050"/>
            <a:ext cx="47148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 этой мощи всё внутри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Вдруг замирает - Посмотри!,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 это просто - Богатырь,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Завоевал давно Сибирь.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по весне кипит вода,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Ломает, гонит льдин стада.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день, не два, уже века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берегам - Тайга! Тайга!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4180415" cy="5500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786182" y="357166"/>
            <a:ext cx="1850031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Енисей</a:t>
            </a:r>
            <a:endParaRPr lang="ru-RU" sz="4000" dirty="0"/>
          </a:p>
        </p:txBody>
      </p:sp>
      <p:pic>
        <p:nvPicPr>
          <p:cNvPr id="9219" name="Picture 3" descr="C:\Users\user\Desktop\8813ad1ff1e407a7a94e50bea18174a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85860"/>
            <a:ext cx="6215106" cy="4643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42976" y="571500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853601" cy="55007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357298"/>
            <a:ext cx="364333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Ты необъятен …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Предела нет твоей волне кипучей.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Оставил след здесь Кук и Магеллан,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Но не бывал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Америго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Веспуччи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Синь разлита почти на треть планеты,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За горизонтом где-то берега,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Под влажным пологом извечные секреты,</a:t>
            </a:r>
            <a:br>
              <a:rPr lang="ru-RU" sz="1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Златые россыпи, алмазы, жемчуга. </a:t>
            </a:r>
          </a:p>
          <a:p>
            <a:pPr algn="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Сергей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Дубцов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oke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4095778" cy="5429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143240" y="357166"/>
            <a:ext cx="2975857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Тихий океан</a:t>
            </a:r>
            <a:endParaRPr lang="ru-RU" sz="4000" dirty="0"/>
          </a:p>
        </p:txBody>
      </p:sp>
      <p:pic>
        <p:nvPicPr>
          <p:cNvPr id="11266" name="Picture 2" descr="C:\Users\user\Desktop\613932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357298"/>
            <a:ext cx="6357982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5572140"/>
            <a:ext cx="7072362" cy="1143000"/>
          </a:xfrm>
          <a:prstGeom prst="flowChartTerminator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п</a:t>
            </a:r>
            <a:r>
              <a:rPr kumimoji="0" lang="ru-RU" sz="24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ерейти</a:t>
            </a:r>
            <a:r>
              <a:rPr kumimoji="0" lang="ru-RU" sz="24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hlinkClick r:id="rId4" action="ppaction://hlinksldjump"/>
              </a:rPr>
              <a:t> к началу</a:t>
            </a:r>
            <a:endParaRPr kumimoji="0" lang="ru-RU" sz="24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Desktop\0_c11e5_4df00ce9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853601" cy="55007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1571612"/>
            <a:ext cx="44291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 тебя, краса-река,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Женское обличье,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Даже имя у тебя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Нежное, девичье.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Ласковым тебя не зря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Окрестили словом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Несмотря что родилась,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Ты в краю суровом.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(А. Попов)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92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857232"/>
            <a:ext cx="4170448" cy="5429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56b3f3261ac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16" cy="7000860"/>
          </a:xfrm>
          <a:prstGeom prst="rect">
            <a:avLst/>
          </a:prstGeom>
          <a:noFill/>
        </p:spPr>
      </p:pic>
      <p:pic>
        <p:nvPicPr>
          <p:cNvPr id="13314" name="Picture 2" descr="C:\Users\user\Desktop\1ffd449c03d035f3bdd7dd6b018c62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500174"/>
            <a:ext cx="6858048" cy="4302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000496" y="500042"/>
            <a:ext cx="1331377" cy="783193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Лена</a:t>
            </a:r>
            <a:endParaRPr lang="ru-RU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1285884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algn="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63584767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85860"/>
            <a:ext cx="6572296" cy="3696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28575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Использованные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источники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714356"/>
            <a:ext cx="9001188" cy="6000792"/>
          </a:xfrm>
        </p:spPr>
        <p:txBody>
          <a:bodyPr>
            <a:noAutofit/>
          </a:bodyPr>
          <a:lstStyle/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Изображение устья  реки. - http://webmandry.com/reka-amazonka-harakteristika-opisanie-karta-amazonki-samaya-dlinnaya-i-polnovodnaya-reka-v-mire/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Изображение речного бассейна Оби.   </a:t>
            </a: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http://pictures11.ru/bassejn-reki-ob.html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 Изображение истока реки.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http://go.mail.ru/search_images?fm=1&amp;q=%D1%84%D0%BE%D1%82%D0%BE%20%D1%83%D1%81%D1%82%D1%8C%D0%B5%20%D1%80%D0%B5%D0%BA%D0%B8&amp;frm=web#urlhash=1332035045540284949</a:t>
            </a:r>
            <a:endParaRPr lang="ru-RU" sz="1100" u="sng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Изображение циклона.  http://www.unian.net/society/846427-estoniya-gotovitsya-vstretit-uragan-svyatoy-iuda.html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</a:rPr>
              <a:t>Изображение сели.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http://astinfo.kz/news/doma-v-trekh-rayonakh-almaty-podtopleny-v-rezultate-skhoda-selya/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</a:rPr>
              <a:t>Изображение речного  бассейна.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http://pictures11.ru/bassejn-reki-ob.html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Изображение Арктики. http://go.mail.ru/search_images?fm=1&amp;q=%D0%B0%D1%80%D0%BA%D1%82%D0%B8%D0%BA%D0%B0%20%D1%84%D0%BE%D1%82%D0%BE%20%D0%BB%D1%83%D1%87%D1%88%D0%B8%D0%B5&amp;frm=web#urlhash=1375063633241627194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Изображение тундры.    http://webmandry.com/prirodnaya-zona-tundra-v-rossii-opisanie-na-karte-priroda-zhivotnye-zapovedniki-prirodnye-yavleniya-tundry/</a:t>
            </a:r>
            <a:endParaRPr lang="ru-RU" sz="1100" u="sng" dirty="0" smtClean="0">
              <a:latin typeface="Times New Roman" pitchFamily="18" charset="0"/>
              <a:cs typeface="Times New Roman" pitchFamily="18" charset="0"/>
              <a:hlinkClick r:id="rId8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Изображение лесотундры</a:t>
            </a: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http://go.mail.ru/search_images?fm=1&amp;q=%D0%B7%D0%BE%D0%BD%D0%B0%20%D0%BB%D0%B5%D1%81%D0%BE%D1%82%D1%83%D0%BD%D0%B4%D1%80%D1%8B%20%D1%84%D0%BE%D1%82%D0%BE&amp;frm=web#urlhash=2485934316826636162</a:t>
            </a:r>
            <a:endParaRPr lang="ru-RU" sz="1100" u="sng" dirty="0" smtClean="0">
              <a:latin typeface="Times New Roman" pitchFamily="18" charset="0"/>
              <a:cs typeface="Times New Roman" pitchFamily="18" charset="0"/>
              <a:hlinkClick r:id="rId9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Изображение леса http://go.mail.ru/search_images?sbmt=1479998940614&amp;fm=1&amp;q=%D0%B7%D0%BE%D0%BD%D0%B0+%D0%BB%D0%B5%D1%81+%D1%88%D0%B8%D1%80%D0%BE%D0%BA%D0%BE%D0%BB%D0%B8%D1%81%D1%82%D0%B2%D0%B5%D0%BD%D0%BD%D1%8B%D0%B9++%D1%84%D0%BE%D1%82%D0%BE+%D0%B1%D0%BE%D0%BB%D1%8C%D1%88%D0%BE%D0%B5+%D1%80%D0%B0%D0%B7%D1%80%D0%B5%D1%88%D0%B5%D0%BD%D0%B8%D0%B5#urlhash=1954826962433053582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10"/>
              </a:rPr>
              <a:t>Изображение степи. </a:t>
            </a: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https://yandex.ru/images/search?img_url=http%3A%2F%2Fwww.proza.ru%2Fpics%2F2012%2F04%2F11%2F225.jpg&amp;text=%D1%81%D1%82%D0%B5%D0%BF%D1%8C%20%D1%84%D0%BE%D1%82%D0%BE%D0%B3%D1%80%D0%B0%D1%84%D0%B8%D0%B8&amp;noreask=1&amp;pos=11&amp;lr=10794&amp;rpt=simage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Изображение пустыни.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http://go.mail.ru/search_images?sbmt=1481205720332&amp;fm=1&amp;q=%D1%84%D0%BE%D1%82%D0%BE+%D0%BF%D1%83%D1%81%D1%82%D1%8B%D0%BD%D1%8F#urlhash=9108132192843137653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Изображение тайги.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http://go.mail.ru/search_images?sbmt=1481205840128&amp;fm=1&amp;q=%D1%84%D0%BE%D1%82%D0%BE+%D1%82%D0%B0%D0%B9%D0%B3%D0%B0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357166"/>
            <a:ext cx="8786874" cy="974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тайги.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http://go.mail.ru/search_images?fm=1&amp;q=%D1%84%D0%BE%D1%82%D0%BE%20%D0%B6%D0%B8%D0%B2%D0%BE%D1%82%D0%BD%D1%8B%D0%B5%20%D1%82%D0%B0%D0%B9%D0%B3%D0%B8&amp;frm=web#urlhash=3805698551158811055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Животный Арктики.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http://go.mail.ru/search_images?sbmt=1481206346465&amp;fm=1&amp;q=%D1%84%D0%BE%D1%82%D0%BE+%D0%B6%D0%B8%D0%B2%D0%BE%D1%82%D0%BD%D1%8B%D0%B5+%D0%B0%D1%80%D0%BA%D1%82%D0%B8%D0%BA%D0%B8#urlhash=5988682131090982411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Животные Арктики. http://animalsfoto.com/jivotnyie-arktiki-foto-s-nazvaniyami.html#3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тундры.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http://go.mail.ru/search_images?sbmt=1481206513814&amp;fm=1&amp;q=%D1%84%D0%BE%D1%82%D0%BE+%D0%B6%D0%B8%D0%B2%D0%BE%D1%82%D0%BD%D1%8B%D0%B5+%D0%A2%D1%83%D0%BD%D0%B4%D1%80%D1%8B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лесотундры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http://go.mail.ru/search_images?sbmt=1481206574191&amp;fm=1&amp;q=%D1%84%D0%BE%D1%82%D0%BE+%D0%B6%D0%B8%D0%B2%D0%BE%D1%82%D0%BD%D1%8B%D0%B5+%D0%BB%D0%B5%D1%81%D0%BE%D1%82%D1%83%D0%BD%D0%B4%D1%80%D1%8B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смешанных лесов.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http://go.mail.ru/search_images?sbmt=1481206649995&amp;fm=1&amp;q=%D1%84%D0%BE%D1%82%D0%BE+%D0%B6%D0%B8%D0%B2%D0%BE%D1%82%D0%BD%D1%8B%D0%B5+%D1%81%D0%BC%D0%B5%D1%88%D0%B0%D0%BD%D0%BD%D0%BE%D0%B3%D0%BE+%D0%BB%D0%B5%D1%81%D0%B0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степи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http://go.mail.ru/search_images?sbmt=1481206725991&amp;fm=1&amp;q=%D1%84%D0%BE%D1%82%D0%BE+%D0%B6%D0%B8%D0%B2%D0%BE%D1%82%D0%BD%D1%8B%D0%B5+%D1%81%D1%82%D0%B5%D0%BF%D0%B8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Животные пустыни.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http://go.mail.ru/search_images?sbmt=1481206794469&amp;fm=1&amp;q=%D1%84%D0%BE%D1%82%D0%BE+%D0%B6%D0%B8%D0%B2%D0%BE%D1%82%D0%BD%D1%8B%D0%B5+%D0%BF%D1%83%D1%81%D1%82%D1%8B%D0%BD%D0%B8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Озеро Байкал. Стихи о Байкале. http://www.stihi.ru/2014/01/12/4749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Стихи о Волге. http://www.liveinternet.ru/users/3517179/post282540092/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u="sng" dirty="0" smtClean="0">
                <a:latin typeface="Times New Roman" pitchFamily="18" charset="0"/>
                <a:cs typeface="Times New Roman" pitchFamily="18" charset="0"/>
              </a:rPr>
              <a:t>Гора Эльбрус. </a:t>
            </a:r>
            <a:r>
              <a:rPr lang="ru-RU" sz="1100" u="sng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http://go.mail.ru/search_images?rf=11956636&amp;fm=1&amp;gp=818102&amp;q=%D0%B3%D0%BE%D1%80%D0%B0%20%D1%8D%D0%BB%D1%8C%D0%B1%D1%80%D1%83%D1%81%20%D1%84%D0%BE%D1%82%D0%BE&amp;frm=web#urlhash=806617422295099227</a:t>
            </a: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u="sng" dirty="0" smtClean="0"/>
          </a:p>
          <a:p>
            <a:endParaRPr lang="ru-RU" sz="1100" dirty="0" smtClean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715436" cy="4500594"/>
          </a:xfrm>
        </p:spPr>
        <p:txBody>
          <a:bodyPr>
            <a:normAutofit fontScale="85000" lnSpcReduction="20000"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Гора Белуха и Мунку 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Сардык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http://www.climbing.ru/forum/all_120/topic_464_7_1207/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Тардоки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Янги,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Сихоте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Алинь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http://wikimapia.org/12599535/Mt-Tordoki-Yani-2090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гора Народная: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http://www.mytravelbook.org/objects/Gora_Narodnaja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Озеро Байкал: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http://kuris.com.ua/?page_id=2858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http://bestinworld.ru/samoe-bolshoe-ozero/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Чёрное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море: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http://raznie.ru/turism/chyornoe-more/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http://krpress.ru/2016/03/30/v-chernom-more-nepodaleku-ot-anapi-sluchilos-zemletryasenie.html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Река Лена: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http://www.nat-geo.ru/photo/73979/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http://www.photosight.ru/photos/5298201/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ихий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океан: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http://forumdaily.xpage.com.ua/v-tixom-okeane-proizoshlo-zemletryasenie-magnitudoj-55/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http://sitewater.ru/tag/okean/feed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Енисей: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http://alumni.mgimo.ru/page/search/preview_search.seam?textTagId=444200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http://www.nat-geo.ru/photo/76918/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Волга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http://megaribolov.ru/index.php/entsiklopediya-rybolova/opisanie-vodoemov/opisanie-rek/1536-Ð¸ÑÑÑÑ</a:t>
            </a:r>
          </a:p>
          <a:p>
            <a:r>
              <a:rPr lang="ru-RU" sz="1300" u="sng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http://overgraph.ru/uste-reki-volga-foto/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user\Desktop\fd3a43e2671f80a2d5bf63977ad58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571744"/>
            <a:ext cx="4153854" cy="3087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55007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Циклон – восходящий вихрь, в центре которого наблюдается низкое давление, возрастающее к краям</a:t>
            </a: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Перейти к началу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  <a:p>
            <a:pPr algn="ctr">
              <a:buNone/>
            </a:pPr>
            <a:endParaRPr lang="ru-RU" sz="2800" dirty="0" smtClean="0"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fon-dlya-prezentacii-po-geografii-2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это ?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643578"/>
            <a:ext cx="8229600" cy="482585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Правильный ответ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1320159549_360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285860"/>
            <a:ext cx="5505465" cy="4129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deded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1071546"/>
            <a:ext cx="5143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Исток – место начала реки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72066" y="5857892"/>
            <a:ext cx="3543296" cy="828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Перейти к началу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628</Words>
  <PresentationFormat>Экран (4:3)</PresentationFormat>
  <Paragraphs>253</Paragraphs>
  <Slides>62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«География в фотографиях»  Фото-викторина  для учащихся 8 класса </vt:lpstr>
      <vt:lpstr>1 ТУР «Знатоки географии»</vt:lpstr>
      <vt:lpstr>Слайд 3</vt:lpstr>
      <vt:lpstr>что это ?</vt:lpstr>
      <vt:lpstr>правильный ответ </vt:lpstr>
      <vt:lpstr>что это ?</vt:lpstr>
      <vt:lpstr>ПРАВИЛЬНЫЙ ОТВЕТ</vt:lpstr>
      <vt:lpstr>что это ?</vt:lpstr>
      <vt:lpstr>правильный ответ</vt:lpstr>
      <vt:lpstr>что это ?</vt:lpstr>
      <vt:lpstr>ПРАВИЛЬНЫЙ ОТВЕТ</vt:lpstr>
      <vt:lpstr>Что это ?</vt:lpstr>
      <vt:lpstr>ПРАВИЛЬНЫЙ ОТВЕТ</vt:lpstr>
      <vt:lpstr>Что это ?</vt:lpstr>
      <vt:lpstr>пРАВИЛЬНЫЙ ОТВЕТ</vt:lpstr>
      <vt:lpstr>2 тур «природные зоны»</vt:lpstr>
      <vt:lpstr>Слайд 17</vt:lpstr>
      <vt:lpstr>Слайд 18</vt:lpstr>
      <vt:lpstr>Слайд 19</vt:lpstr>
      <vt:lpstr>Назовите природную зону</vt:lpstr>
      <vt:lpstr>Арктическая пустыня</vt:lpstr>
      <vt:lpstr>Назовите природную зону </vt:lpstr>
      <vt:lpstr>Лесотундра</vt:lpstr>
      <vt:lpstr>Назовите природную зону </vt:lpstr>
      <vt:lpstr>Смешанный лес</vt:lpstr>
      <vt:lpstr>Назовите природную зону </vt:lpstr>
      <vt:lpstr>Степь</vt:lpstr>
      <vt:lpstr>Назовите природную зону </vt:lpstr>
      <vt:lpstr>Тайга</vt:lpstr>
      <vt:lpstr>Назовите природную зону </vt:lpstr>
      <vt:lpstr>Тундра</vt:lpstr>
      <vt:lpstr>3 ТУР «ГОРНЫЕ вЕРШИНЫ»</vt:lpstr>
      <vt:lpstr>Слайд 33</vt:lpstr>
      <vt:lpstr>Слайд 34</vt:lpstr>
      <vt:lpstr>Эльбрус, Кавказские горы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4 ТУР «Гидрография России»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Использованные  источники: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116</cp:revision>
  <dcterms:created xsi:type="dcterms:W3CDTF">2016-11-26T11:35:57Z</dcterms:created>
  <dcterms:modified xsi:type="dcterms:W3CDTF">2016-12-08T15:07:47Z</dcterms:modified>
</cp:coreProperties>
</file>